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>
      <p:cViewPr varScale="1">
        <p:scale>
          <a:sx n="133" d="100"/>
          <a:sy n="133" d="100"/>
        </p:scale>
        <p:origin x="5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765" y="1116638"/>
            <a:ext cx="858077" cy="84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5965" y="1116638"/>
            <a:ext cx="858077" cy="84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5965" y="2031038"/>
            <a:ext cx="858077" cy="84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5965" y="3021638"/>
            <a:ext cx="858077" cy="84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5965" y="4012238"/>
            <a:ext cx="858077" cy="84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5365" y="4012238"/>
            <a:ext cx="858077" cy="84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5365" y="3021638"/>
            <a:ext cx="858077" cy="84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6040" y="2071926"/>
            <a:ext cx="858077" cy="84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915" y="2107238"/>
            <a:ext cx="858077" cy="84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915" y="1116638"/>
            <a:ext cx="858077" cy="84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6040" y="1116638"/>
            <a:ext cx="858077" cy="84722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682425" y="245825"/>
            <a:ext cx="29688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Hassan Abbas Kara</cp:lastModifiedBy>
  <cp:revision>1</cp:revision>
  <dcterms:modified xsi:type="dcterms:W3CDTF">2020-05-29T03:32:50Z</dcterms:modified>
</cp:coreProperties>
</file>