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8" r:id="rId1"/>
  </p:sldMasterIdLst>
  <p:notesMasterIdLst>
    <p:notesMasterId r:id="rId58"/>
  </p:notesMasterIdLst>
  <p:handoutMasterIdLst>
    <p:handoutMasterId r:id="rId59"/>
  </p:handoutMasterIdLst>
  <p:sldIdLst>
    <p:sldId id="327" r:id="rId2"/>
    <p:sldId id="328" r:id="rId3"/>
    <p:sldId id="256" r:id="rId4"/>
    <p:sldId id="258" r:id="rId5"/>
    <p:sldId id="284" r:id="rId6"/>
    <p:sldId id="285" r:id="rId7"/>
    <p:sldId id="286" r:id="rId8"/>
    <p:sldId id="287" r:id="rId9"/>
    <p:sldId id="288" r:id="rId10"/>
    <p:sldId id="263" r:id="rId11"/>
    <p:sldId id="264" r:id="rId12"/>
    <p:sldId id="265" r:id="rId13"/>
    <p:sldId id="28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30" r:id="rId55"/>
    <p:sldId id="331" r:id="rId56"/>
    <p:sldId id="332" r:id="rId5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5" autoAdjust="0"/>
    <p:restoredTop sz="86407" autoAdjust="0"/>
  </p:normalViewPr>
  <p:slideViewPr>
    <p:cSldViewPr>
      <p:cViewPr varScale="1">
        <p:scale>
          <a:sx n="109" d="100"/>
          <a:sy n="109" d="100"/>
        </p:scale>
        <p:origin x="16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3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F6F81A8-974C-674C-8DC5-D1187CB06E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0FE5138-6CD4-7541-B7BA-FC27524C092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6D7A83A-E7A2-C94A-8233-61082E71D4D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001A547-F940-754E-B6E8-64C35A0D24F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5B62D69-98C8-4B48-9731-9D6A3E6F0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94581E7-13B4-0C49-BCD1-3F684A6696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7B76DD6-59D3-194E-9A18-50D54E2AF6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7B3452-D7E0-1F42-BBEF-7A9BE5D8BFE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7754F54-2C08-6E43-8F1F-B0A993A446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1A5F244-9155-234D-8067-11738F9B513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CF15DE3B-588B-AB4B-9111-080CFD8F37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1C8D02-A9D3-0A48-BBC5-C6E43523ED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>
            <a:extLst>
              <a:ext uri="{FF2B5EF4-FFF2-40B4-BE49-F238E27FC236}">
                <a16:creationId xmlns:a16="http://schemas.microsoft.com/office/drawing/2014/main" id="{42911F97-0F19-F249-A36E-E9E9E055F1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6" name="Notes Placeholder 2">
            <a:extLst>
              <a:ext uri="{FF2B5EF4-FFF2-40B4-BE49-F238E27FC236}">
                <a16:creationId xmlns:a16="http://schemas.microsoft.com/office/drawing/2014/main" id="{07E08011-8F49-2247-9490-EF3B3CDC09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Slide Number Placeholder 3">
            <a:extLst>
              <a:ext uri="{FF2B5EF4-FFF2-40B4-BE49-F238E27FC236}">
                <a16:creationId xmlns:a16="http://schemas.microsoft.com/office/drawing/2014/main" id="{AB105081-9909-2447-A78F-7BE30138C5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0F2F67-C8AC-764F-8D03-9942A345F5C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C899F7B4-819A-0B43-B991-E849D33DBD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F4746D69-F5A2-E74A-B902-571A45FA3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4897D02C-AA87-3C43-908F-DDA0FCE08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362B82-B877-294D-984D-95245E0C9B4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C18730D7-D458-EB4F-B0D6-047F0BEAED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CC82F187-CD42-8B40-A8D5-64E1483DB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EFB0B4A2-910E-2849-BA1E-3D63C2DC4B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FE5B77-7CCC-6840-A118-D6E7A186EFB3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F32043A9-F8D0-D04D-9D1A-AF06C484B2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EE1D712E-711C-B84D-9FB8-EB897C799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0AFB38A0-7DB7-4545-AD98-CE249F8FF7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E226B3-7F2B-0F4B-86F7-9D214FEF25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9DE3E2C5-021A-9647-8E2E-690F57A660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ADE0DFCB-3D45-8045-8E09-C5DCB763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Cubs</a:t>
            </a: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8E42D16B-83BB-AC41-822F-DE7D93D2D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C33A2B-98D0-CB4A-A943-7FC5E01643C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84AAC46C-E6AA-B140-9004-3E06292228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AB58CEF2-0DC2-434D-AFFF-EA8287D51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766D0126-61D8-D441-820A-887BA11D93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CD317E-2D47-104F-9A90-E63E82636F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8236F713-B883-4C44-87E1-02780C3536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2989BAA9-4D07-D842-870A-61FD331F8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7CF17258-EA06-CA45-84DC-8F02FFAAD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897AACCD-B84A-0842-8B54-F48657237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9DBA7D53-87F5-AF4D-8A49-5C696EF45B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42579E-822F-274D-B31F-D4815497934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8AE9769B-0925-104B-B853-D415AA160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B2B61C58-9CE9-1742-9B62-B31079ECB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9EA774E2-F33A-D64E-BECB-85CD17AA5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E33485-E4D3-604B-9D5A-7F8008D5A17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ABBB03D5-9E27-BD46-8986-8C38BB8C03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0007069B-ADC3-1F44-A555-AAA51EC73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6B3CE3CA-704F-CA42-8F80-4AB05E2F1F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5FEE62E-1C11-C143-8600-CDF7E3D92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110097AD-7EBE-964B-9350-AD3F941BA3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181333-45BC-7E4D-A526-6DA86D7F642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704CCEC-9274-7244-A5E0-A6CBD7EEDA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5499FE9-435A-0C47-A9D2-3BF481176E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87E7440-4594-C143-973B-5338637423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D557D877-8AA7-D84B-9472-3B166B8D4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17ADDCDF-A47E-C14E-824B-E2BB5384AA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76F0D550-40D4-E147-842C-6842105BE7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ED004259-54C0-154C-BC7F-1EB06A57B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451FDCA5-6A4B-AF44-8D04-258C0FABE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1A800EFE-2BF5-6740-B543-D22EFA815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F3AB0A-DA22-574C-B64D-B3FD5B3F23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5577C15A-A239-A644-92B6-D999175688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C0C982EF-7FA9-A74B-99A9-9300AC8EF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7423F739-3773-684F-B623-618F49316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0DE881-1DF4-2B47-8F23-4FE0254961A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A3F0D87B-3B61-1644-B5CD-ADB6BF2486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755A1E54-DDA3-7447-80A9-ADB176469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71E461BB-50C7-6640-BB29-B16C8385F6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CC2458-B38E-8143-9663-7C4FC2E3A2B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48846263-E1C0-094E-B4B5-445522E3CE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74ABD687-DBAC-4F41-B0DB-503FAAC5D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AA56D3DA-BC98-784F-8201-9546A085D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98D0FB-C38A-EA46-BBC3-FBDA8B35318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578AD986-E290-0349-9ED4-CDB31F81C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D518C434-34D5-2B45-B5E5-2D2704CB6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id="{70EDA37A-ED43-2242-9D9F-2CDE0E783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993953-61E6-7F47-BA15-4654E3C9BC4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11FD5A4A-91E2-FF4E-ACC6-75A835B90C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6BE5D13-59CB-AE46-A110-CF94EE6287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id="{3FE8BC43-2FFD-314E-96DB-C726BD5D52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CF45F2-ADDD-CD49-95D4-2A0B451238C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AF2CB60F-A372-FA46-9A8A-45CA0E748E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94B793A-45CC-0C45-8CD0-06ADF95AD7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6217E48A-9EA2-C645-976F-BBCE3ED683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7DA612-09A9-FB49-86D1-6F830AEEDE7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9345E082-3F24-2E4E-B657-92952F1C62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A560577-C4DD-6F4A-A36E-2B627667F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CF57B808-B7D2-344E-A952-63858E0EB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248266-3B17-494A-B6E2-006BABC3AE4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BFCC15A-767B-D142-A212-7DF1AA6600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6B2AAB5-3504-964B-A4D6-7D4850A21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CA0848DB-956C-DE49-BB3D-C471B70280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0BDE7A-CA2D-1244-A49D-2EFF49BC283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7907CE2-A0BC-2845-B40D-AB4913E9E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8B30AD8-F6DC-5E4D-BEC0-05464AAF6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A8B2EE54-94BD-A248-BDE2-19C635234B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786739A2-5F84-C84C-9D51-F9A66C4C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620F38EC-08C2-1A4F-8D56-906B667E7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C758F9-E868-8945-9AA2-B3C07078B8C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9B3D5586-AE3D-064E-A3D0-CECD3EDB0F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50CB853C-A5B2-4548-8392-B15A425C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A0F6D92B-6129-114F-A94F-B2A0CDF2C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0B3AEC-71C1-8A4F-B67E-A78256339FB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9011B4E6-0563-1649-8C59-8BCA661B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0DC89E0-1AFC-9E4E-8CD3-DBBEE694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8CC74E51-9A61-C647-9ECB-E8562AAD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7DA6-EF32-4441-B963-02765BE44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7138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943D6-0463-1149-8E33-4D229A41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004B1-C648-DF49-9C7B-0ACB306AB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DE76F-E9F9-EC44-9AC3-4F31DFE7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7398-1FF8-2C4A-B0D1-94DB180DE4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83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0810-DA98-E943-91B9-37E47E2E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42E54-FDC9-CB47-9DA7-AC41894F0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1E825-238B-0B43-BDDA-2F77E53F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0F9D-6C4F-D949-BF1A-6BC30FA4A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18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3F99A-D92C-334F-9EBD-BE4ED7B4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FCF11-E967-CD4A-9AB7-483EBF4A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F6342-08B0-4946-9390-E25FA2DA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64BF4-ABAE-1D4F-8BA3-FC8E0B3A4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90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3476F4B2-2BC9-4246-B008-505B7D85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00CD7F0-B399-BD45-8951-CAB10808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C926990E-FE53-C646-A6C5-44B3653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E1C3-DB0A-8942-97E7-8615C88405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644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025A2D0-33EF-0E4D-B516-9E1C3216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6DFD54-1F30-2448-B04C-F82482F2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FF329D-3091-2748-BDF6-6E54C440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27CA-E870-2443-91DD-2AFA1EAFD5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17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FA2CBD7-3D25-B243-9E13-1F3186E9EBD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CC2A28-A4E3-AC47-9F8D-02A899ACC6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29A80-9561-9D44-BBE5-048602A39A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437C1-E18E-3141-9CA7-3DACB72E0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81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6D7148F-6790-5B4E-BD77-734A02B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8C7899D-2390-E048-8580-D8FD4A79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20F439-1E2F-A84D-BC2A-25F025877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CC162-1CB0-FE49-91B4-771C81D7A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03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43820C-9948-854A-8850-651DA8C1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78A927C-2CD8-AD4C-9378-71F060177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579D3F-0FF2-3747-A9C9-AF0D207A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4279A-86A3-D34D-B27B-6EC6035C2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22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37FD29-623B-3E4F-8AD6-A2D798D93130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2E480998-0054-7147-831C-2C362DA6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4E72B7A4-5B49-FC4D-95C7-FFDEDE12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CCE23C7D-1407-3B40-B126-7827A0D5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E83EE-23AA-764A-83DA-C43EC4A21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16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A69699-7FA1-BA42-8C3A-2F64402889D4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bg1"/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4D710435-D4C2-DF4A-A038-C8C11EC6C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39C4F4AA-C862-364C-8B67-221395D2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557CC24-6E6A-184E-9692-6F524BDB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C71D1-D1BC-114D-AB71-BA51566A6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81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1D43C-9BA1-8841-B267-D9FB97090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550" y="965200"/>
            <a:ext cx="5937250" cy="118745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7043" name="Text Placeholder 2">
            <a:extLst>
              <a:ext uri="{FF2B5EF4-FFF2-40B4-BE49-F238E27FC236}">
                <a16:creationId xmlns:a16="http://schemas.microsoft.com/office/drawing/2014/main" id="{B469DDD6-4B8E-EA41-ADF5-612688784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8653-03D6-434B-957D-0C54C12F0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4E328-7B3A-4446-893A-82905553D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alpha val="7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43EB3-0924-EA46-9E0C-E5E2FB66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 spc="0" baseline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BA438F3-E153-FB4C-B21A-B1E080BFB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1" r:id="rId1"/>
    <p:sldLayoutId id="2147484454" r:id="rId2"/>
    <p:sldLayoutId id="2147484462" r:id="rId3"/>
    <p:sldLayoutId id="2147484455" r:id="rId4"/>
    <p:sldLayoutId id="2147484456" r:id="rId5"/>
    <p:sldLayoutId id="2147484457" r:id="rId6"/>
    <p:sldLayoutId id="2147484458" r:id="rId7"/>
    <p:sldLayoutId id="2147484463" r:id="rId8"/>
    <p:sldLayoutId id="2147484464" r:id="rId9"/>
    <p:sldLayoutId id="2147484459" r:id="rId10"/>
    <p:sldLayoutId id="2147484460" r:id="rId11"/>
  </p:sldLayoutIdLst>
  <p:txStyles>
    <p:titleStyle>
      <a:lvl1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1" fontAlgn="base" hangingPunct="1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slide" Target="slide7.xml"/><Relationship Id="rId26" Type="http://schemas.openxmlformats.org/officeDocument/2006/relationships/slide" Target="slide23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24.xml"/><Relationship Id="rId12" Type="http://schemas.openxmlformats.org/officeDocument/2006/relationships/slide" Target="slide25.xml"/><Relationship Id="rId17" Type="http://schemas.openxmlformats.org/officeDocument/2006/relationships/slide" Target="slide26.xml"/><Relationship Id="rId25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24" Type="http://schemas.openxmlformats.org/officeDocument/2006/relationships/slide" Target="slide1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8.xml"/><Relationship Id="rId28" Type="http://schemas.openxmlformats.org/officeDocument/2006/relationships/slide" Target="slide54.xml"/><Relationship Id="rId10" Type="http://schemas.openxmlformats.org/officeDocument/2006/relationships/slide" Target="slide15.xml"/><Relationship Id="rId19" Type="http://schemas.openxmlformats.org/officeDocument/2006/relationships/slide" Target="slide12.xml"/><Relationship Id="rId4" Type="http://schemas.openxmlformats.org/officeDocument/2006/relationships/slide" Target="slide9.xml"/><Relationship Id="rId9" Type="http://schemas.openxmlformats.org/officeDocument/2006/relationships/slide" Target="slide10.xml"/><Relationship Id="rId14" Type="http://schemas.openxmlformats.org/officeDocument/2006/relationships/slide" Target="slide11.xml"/><Relationship Id="rId22" Type="http://schemas.openxmlformats.org/officeDocument/2006/relationships/slide" Target="slide27.xml"/><Relationship Id="rId27" Type="http://schemas.openxmlformats.org/officeDocument/2006/relationships/slide" Target="slide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414EB-783A-7B41-92A8-A671DD792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1725" y="2386013"/>
            <a:ext cx="6940550" cy="16462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SPORT JEOPARDY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8C381-8395-3F43-98BE-20F6A476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0888" y="4352925"/>
            <a:ext cx="5102225" cy="1239838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How Well Do You Know Your Sports?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25CF76-679D-E94B-9242-AB813AA9A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908393"/>
              </p:ext>
            </p:extLst>
          </p:nvPr>
        </p:nvGraphicFramePr>
        <p:xfrm>
          <a:off x="762000" y="914400"/>
          <a:ext cx="7604125" cy="4389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94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Which team won the 2018 FIFA World Cup?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1BE2BD8-BD31-5246-AE5B-4660ADA7D52A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42C813D7-D5CC-7948-94F1-E21E613FAA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>
            <a:extLst>
              <a:ext uri="{FF2B5EF4-FFF2-40B4-BE49-F238E27FC236}">
                <a16:creationId xmlns:a16="http://schemas.microsoft.com/office/drawing/2014/main" id="{809D1974-478E-FC49-B1DA-4E02ACC4E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752600"/>
            <a:ext cx="184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br>
              <a:rPr lang="en-CA" altLang="en-US" sz="3600">
                <a:solidFill>
                  <a:schemeClr val="bg1"/>
                </a:solidFill>
                <a:latin typeface="Times New Roman" panose="02020603050405020304" pitchFamily="18" charset="0"/>
              </a:rPr>
            </a:br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>
            <a:extLst>
              <a:ext uri="{FF2B5EF4-FFF2-40B4-BE49-F238E27FC236}">
                <a16:creationId xmlns:a16="http://schemas.microsoft.com/office/drawing/2014/main" id="{E3ADD223-E31A-524F-8B89-9C97DC64D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588" y="1295400"/>
            <a:ext cx="7924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Which team has won the most UEFA Champions League trophies?</a:t>
            </a: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691A0BA-6AD6-2849-9BB9-B4D9098B3177}"/>
              </a:ext>
            </a:extLst>
          </p:cNvPr>
          <p:cNvSpPr/>
          <p:nvPr/>
        </p:nvSpPr>
        <p:spPr>
          <a:xfrm>
            <a:off x="7543800" y="585946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E53A0BB-1439-7146-8F38-D378685F0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4490AB-7A4A-084D-9A75-981864CA642B}"/>
              </a:ext>
            </a:extLst>
          </p:cNvPr>
          <p:cNvSpPr txBox="1"/>
          <p:nvPr/>
        </p:nvSpPr>
        <p:spPr>
          <a:xfrm>
            <a:off x="1104900" y="1330325"/>
            <a:ext cx="6934200" cy="28007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player got sent off for his infamous headbutt in the 2006 FIFA World Cup?</a:t>
            </a:r>
            <a:endParaRPr lang="en-US" sz="4400" dirty="0">
              <a:solidFill>
                <a:schemeClr val="accent5">
                  <a:lumMod val="75000"/>
                </a:schemeClr>
              </a:solidFill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154B7812-0C40-1041-A7B7-653A87CBAAB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5DFEFD5-3EC5-534D-AE61-CD9A90F3F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CD6B81-5037-A247-8053-8929C4E8CBED}"/>
              </a:ext>
            </a:extLst>
          </p:cNvPr>
          <p:cNvSpPr txBox="1"/>
          <p:nvPr/>
        </p:nvSpPr>
        <p:spPr>
          <a:xfrm>
            <a:off x="914400" y="889000"/>
            <a:ext cx="7315200" cy="17235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4400" dirty="0">
                <a:latin typeface="American Typewriter" panose="02090604020004020304" pitchFamily="18" charset="77"/>
              </a:rPr>
              <a:t>Who won the first </a:t>
            </a:r>
            <a:r>
              <a:rPr lang="en-CA" sz="4400" dirty="0" err="1">
                <a:latin typeface="American Typewriter" panose="02090604020004020304" pitchFamily="18" charset="77"/>
              </a:rPr>
              <a:t>Ballon</a:t>
            </a:r>
            <a:r>
              <a:rPr lang="en-CA" sz="4400" dirty="0">
                <a:latin typeface="American Typewriter" panose="02090604020004020304" pitchFamily="18" charset="77"/>
              </a:rPr>
              <a:t> </a:t>
            </a:r>
            <a:r>
              <a:rPr lang="en-CA" sz="4400" dirty="0" err="1">
                <a:latin typeface="American Typewriter" panose="02090604020004020304" pitchFamily="18" charset="77"/>
              </a:rPr>
              <a:t>d”Or</a:t>
            </a:r>
            <a:r>
              <a:rPr lang="en-CA" sz="4400" dirty="0">
                <a:latin typeface="American Typewriter" panose="02090604020004020304" pitchFamily="18" charset="77"/>
              </a:rPr>
              <a:t>?</a:t>
            </a:r>
            <a:endParaRPr lang="en-US" sz="4400" dirty="0">
              <a:latin typeface="American Typewriter" panose="02090604020004020304" pitchFamily="18" charset="77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CA" dirty="0">
              <a:latin typeface="+mn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1E6D3D73-1D60-4941-B1B4-8E90B9D35CC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4F0007F-E04D-B04F-AFB8-94921D7DBF2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2">
            <a:extLst>
              <a:ext uri="{FF2B5EF4-FFF2-40B4-BE49-F238E27FC236}">
                <a16:creationId xmlns:a16="http://schemas.microsoft.com/office/drawing/2014/main" id="{EA5B3BB7-9C2A-6A46-949F-00292D29E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143000"/>
            <a:ext cx="7543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team has won the most NBA Championships?</a:t>
            </a: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6DB1BCEE-2530-364E-85B6-9C1AB757370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94F11FF-D66A-C94D-AA13-201A4D3A021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2">
            <a:extLst>
              <a:ext uri="{FF2B5EF4-FFF2-40B4-BE49-F238E27FC236}">
                <a16:creationId xmlns:a16="http://schemas.microsoft.com/office/drawing/2014/main" id="{2D1F9EE6-5CAB-2948-8694-9AC3A98E8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249363"/>
            <a:ext cx="73152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player is on the NBA logo?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8DBBF722-9920-D542-A27A-026F5BA84EA5}"/>
              </a:ext>
            </a:extLst>
          </p:cNvPr>
          <p:cNvSpPr/>
          <p:nvPr/>
        </p:nvSpPr>
        <p:spPr>
          <a:xfrm>
            <a:off x="7543800" y="583723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60A30C6-B4F7-CB4A-8F5D-D86714FEB44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7D2DF6-05AF-2041-A668-4DA2F7BC13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292949"/>
              </p:ext>
            </p:extLst>
          </p:nvPr>
        </p:nvGraphicFramePr>
        <p:xfrm>
          <a:off x="800100" y="1233488"/>
          <a:ext cx="7543800" cy="4391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1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What was the name given to the 1992 US Men’s Olympic Basketball Team?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404C9CCD-3014-B64F-9F68-5D94422D5F43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12C2CAC-96B5-FD48-B971-E31741273CB9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C8ED88-BDCF-3343-A402-6428C2E690F0}"/>
              </a:ext>
            </a:extLst>
          </p:cNvPr>
          <p:cNvSpPr txBox="1"/>
          <p:nvPr/>
        </p:nvSpPr>
        <p:spPr>
          <a:xfrm>
            <a:off x="914400" y="1143000"/>
            <a:ext cx="73152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Who was the shortest player to ever play in the NBA?</a:t>
            </a:r>
            <a:endParaRPr lang="en-CA" sz="4400" dirty="0">
              <a:solidFill>
                <a:schemeClr val="accent6"/>
              </a:solidFill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B827996F-0511-474A-A050-A2A6F0C1BB19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7D32C7F-D480-C045-8A42-CFDF9F7385F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6270CB43-E3D1-7D4B-91D2-E8EA587CA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8" y="1166813"/>
            <a:ext cx="790098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Who won the first ever NBA MVP?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B5B8821C-6489-554E-AD46-9F46B398D8B2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1A2579A-1201-9845-AC49-996A9B13691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5F05DE6-C134-FF42-909A-BE386E646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How many teams are there in the NFL?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F880DA8C-CBF5-7A45-AC8F-1AC96215853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82FE7BE6-0527-4F4E-A2E6-A8B1D44EAA4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BFDF-8D80-7640-9148-3238AC24D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243138"/>
            <a:ext cx="3289300" cy="11414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RULES</a:t>
            </a:r>
          </a:p>
        </p:txBody>
      </p:sp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id="{3493879D-02D6-B748-93D0-003809298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24400" y="152400"/>
            <a:ext cx="4191000" cy="6553200"/>
          </a:xfrm>
        </p:spPr>
        <p:txBody>
          <a:bodyPr/>
          <a:lstStyle/>
          <a:p>
            <a:r>
              <a:rPr lang="en-US" altLang="en-US"/>
              <a:t>You will be divided into two teams. We will flip a coin to decide which team starts the game.</a:t>
            </a:r>
          </a:p>
          <a:p>
            <a:r>
              <a:rPr lang="en-US" altLang="en-US"/>
              <a:t>Each team will have 45 seconds to provide their answer.  The chosen spokesperson has to say, “Our final answer is…” within the 45 seconds. </a:t>
            </a:r>
          </a:p>
          <a:p>
            <a:r>
              <a:rPr lang="en-US" altLang="en-US"/>
              <a:t>If an answer is not provided within 45 seconds, the question will automatically be given to the other team.</a:t>
            </a:r>
          </a:p>
          <a:p>
            <a:r>
              <a:rPr lang="en-US" altLang="en-US"/>
              <a:t>If a team answers a question incorrectly, the other team will have the chance to steal, after which the correct answer will be provided.</a:t>
            </a:r>
          </a:p>
          <a:p>
            <a:r>
              <a:rPr lang="en-US" altLang="en-US"/>
              <a:t>If anyone is seen on their phone during the game (or cheating in any way), their team will lose their turn and 50 points will be deducted from their score.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B292E1EC-24A0-BC48-AE5C-475CD4F88062}"/>
              </a:ext>
            </a:extLst>
          </p:cNvPr>
          <p:cNvSpPr/>
          <p:nvPr/>
        </p:nvSpPr>
        <p:spPr>
          <a:xfrm>
            <a:off x="7543800" y="58166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938" name="Rectangle 4">
            <a:extLst>
              <a:ext uri="{FF2B5EF4-FFF2-40B4-BE49-F238E27FC236}">
                <a16:creationId xmlns:a16="http://schemas.microsoft.com/office/drawing/2014/main" id="{893DD15C-3D4E-B340-8B9A-E8E6BE6C5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Who is the NFL’s all-time leader in touchdowns?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5B40B75D-04EC-7740-86D4-460F369D465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C23B22F-4A73-CA4A-99C9-7A516E92494A}"/>
              </a:ext>
            </a:extLst>
          </p:cNvPr>
          <p:cNvSpPr/>
          <p:nvPr/>
        </p:nvSpPr>
        <p:spPr>
          <a:xfrm>
            <a:off x="7543800" y="5853113"/>
            <a:ext cx="1066800" cy="66198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986" name="Rectangle 4">
            <a:extLst>
              <a:ext uri="{FF2B5EF4-FFF2-40B4-BE49-F238E27FC236}">
                <a16:creationId xmlns:a16="http://schemas.microsoft.com/office/drawing/2014/main" id="{30C5E6AD-75FF-604C-AE20-F17585C66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Who has won the most MVP’s in NFL history?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FEACE34-F316-154B-BB35-B01317C2DDE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4">
            <a:extLst>
              <a:ext uri="{FF2B5EF4-FFF2-40B4-BE49-F238E27FC236}">
                <a16:creationId xmlns:a16="http://schemas.microsoft.com/office/drawing/2014/main" id="{5F813A1E-5F97-B549-B6BC-717F8832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700" y="1676400"/>
            <a:ext cx="185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B1825A7-09F4-434C-91A7-35202E374504}"/>
              </a:ext>
            </a:extLst>
          </p:cNvPr>
          <p:cNvSpPr/>
          <p:nvPr/>
        </p:nvSpPr>
        <p:spPr>
          <a:xfrm>
            <a:off x="7572375" y="585311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3E088E8F-830A-5547-B705-5DEDFA323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In what round was Tom Brady selected in the 2000 NFL Draft?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92E4AB5A-3435-2148-83BE-D0BD0DBCDEE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34D6D720-B652-AE45-8846-D65DA216EABD}"/>
              </a:ext>
            </a:extLst>
          </p:cNvPr>
          <p:cNvSpPr/>
          <p:nvPr/>
        </p:nvSpPr>
        <p:spPr>
          <a:xfrm>
            <a:off x="7543800" y="5775325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082" name="Rectangle 4">
            <a:extLst>
              <a:ext uri="{FF2B5EF4-FFF2-40B4-BE49-F238E27FC236}">
                <a16:creationId xmlns:a16="http://schemas.microsoft.com/office/drawing/2014/main" id="{2A55A9F6-002F-3D45-83D0-BE3C193D2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team name is inspired by a famous writer?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7113AE60-6766-3640-8F6B-79B50DEDB8A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26D593B1-F523-ED40-8EA8-9C309AB6C374}"/>
              </a:ext>
            </a:extLst>
          </p:cNvPr>
          <p:cNvSpPr/>
          <p:nvPr/>
        </p:nvSpPr>
        <p:spPr>
          <a:xfrm>
            <a:off x="7543800" y="58689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02F668F3-F72E-6F41-855C-E95CEF111A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1007C3-F6DE-A547-BD31-C95B53F83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Which jersey number is retired league-wide?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EB9533F1-7532-7E43-B726-088CE95595CA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C2A8D170-4228-9747-A290-C9ACF184204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AB69C7-7A8B-2444-A52E-D5FB6CAA5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is it called when a batter hits a single, double, triple, and a homerun all in the same game?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D89555DC-1E05-154D-8E02-C59A8F30C517}"/>
              </a:ext>
            </a:extLst>
          </p:cNvPr>
          <p:cNvSpPr/>
          <p:nvPr/>
        </p:nvSpPr>
        <p:spPr>
          <a:xfrm>
            <a:off x="7543800" y="5843588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6E17667-E0DD-454C-A80E-E143D4B6E7F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CEE425-F864-5F4A-874D-1DDC27E89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Who holds the record for most home-runs in MLB history?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Right 2">
            <a:hlinkClick r:id="rId3" action="ppaction://hlinksldjump"/>
            <a:extLst>
              <a:ext uri="{FF2B5EF4-FFF2-40B4-BE49-F238E27FC236}">
                <a16:creationId xmlns:a16="http://schemas.microsoft.com/office/drawing/2014/main" id="{7174F388-AE1A-4E44-A485-A6C8C6868E3F}"/>
              </a:ext>
            </a:extLst>
          </p:cNvPr>
          <p:cNvSpPr/>
          <p:nvPr/>
        </p:nvSpPr>
        <p:spPr>
          <a:xfrm>
            <a:off x="7543800" y="58674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8E628CB-6CF3-5B4A-BBA0-5A91F6526DB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D76817-78B9-2F43-93C9-843EDE62C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year did the American League introduce the “Designated Hitter” rule?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Box 1">
            <a:extLst>
              <a:ext uri="{FF2B5EF4-FFF2-40B4-BE49-F238E27FC236}">
                <a16:creationId xmlns:a16="http://schemas.microsoft.com/office/drawing/2014/main" id="{D0B75B2C-93D8-654A-A58D-41DEAA0B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B3565DD-3D10-484E-A7B3-EEFA53448CED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3C0F1092-CB29-9A40-B3A6-AA7D98C0248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3B58B51-437A-F646-9900-52643E45C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7162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is a balk?</a:t>
            </a:r>
            <a:endParaRPr lang="en-US" altLang="en-US" sz="4400" dirty="0">
              <a:latin typeface="American Typewriter" panose="02090604020004020304" pitchFamily="18" charset="77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375CEF-EC9D-1046-BD7B-2F0A49C15A08}"/>
              </a:ext>
            </a:extLst>
          </p:cNvPr>
          <p:cNvSpPr/>
          <p:nvPr/>
        </p:nvSpPr>
        <p:spPr>
          <a:xfrm>
            <a:off x="4038841" y="2967038"/>
            <a:ext cx="106631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99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05504C-C4CA-DF49-8185-B00D93C5BBC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7" name="Group 159">
            <a:extLst>
              <a:ext uri="{FF2B5EF4-FFF2-40B4-BE49-F238E27FC236}">
                <a16:creationId xmlns:a16="http://schemas.microsoft.com/office/drawing/2014/main" id="{DF4FA87F-6EC0-AD4E-8C9D-DE1686C36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139213"/>
              </p:ext>
            </p:extLst>
          </p:nvPr>
        </p:nvGraphicFramePr>
        <p:xfrm>
          <a:off x="381000" y="304800"/>
          <a:ext cx="8382000" cy="56388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918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Hockey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Soccer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Basketball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Football</a:t>
                      </a: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+mj-lt"/>
                        </a:rPr>
                        <a:t>Baseball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3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4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5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6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7" action="ppaction://hlinksldjump"/>
                        </a:rPr>
                        <a:t>10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8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9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0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1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2" action="ppaction://hlinksldjump"/>
                        </a:rPr>
                        <a:t>20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3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4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5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6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7" action="ppaction://hlinksldjump"/>
                        </a:rPr>
                        <a:t>30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5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8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19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0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1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2" action="ppaction://hlinksldjump"/>
                        </a:rPr>
                        <a:t>40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3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4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5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6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merican Typewriter" panose="02090604020004020304" pitchFamily="18" charset="77"/>
                          <a:hlinkClick r:id="rId27" action="ppaction://hlinksldjump"/>
                        </a:rPr>
                        <a:t>50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merican Typewriter" panose="02090604020004020304" pitchFamily="18" charset="77"/>
                        <a:cs typeface="Arial" panose="020B0604020202020204" pitchFamily="34" charset="0"/>
                      </a:endParaRPr>
                    </a:p>
                  </a:txBody>
                  <a:tcPr marT="45734" marB="45734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>
            <a:hlinkClick r:id="rId28" action="ppaction://hlinksldjump"/>
            <a:extLst>
              <a:ext uri="{FF2B5EF4-FFF2-40B4-BE49-F238E27FC236}">
                <a16:creationId xmlns:a16="http://schemas.microsoft.com/office/drawing/2014/main" id="{6D3445B2-7E2A-1E40-8812-2902D2D9714C}"/>
              </a:ext>
            </a:extLst>
          </p:cNvPr>
          <p:cNvSpPr/>
          <p:nvPr/>
        </p:nvSpPr>
        <p:spPr>
          <a:xfrm>
            <a:off x="2933700" y="6096000"/>
            <a:ext cx="3276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FINAL JEOPARDY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3A6911-5E73-3842-9049-B12D1B9D1827}"/>
              </a:ext>
            </a:extLst>
          </p:cNvPr>
          <p:cNvSpPr/>
          <p:nvPr/>
        </p:nvSpPr>
        <p:spPr>
          <a:xfrm>
            <a:off x="2378101" y="2967038"/>
            <a:ext cx="43878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Gordie Howe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EF06206-AEC8-6D4A-8258-2F959882EA2E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500020-FFFE-A747-8AF0-8A4C229B7B98}"/>
              </a:ext>
            </a:extLst>
          </p:cNvPr>
          <p:cNvSpPr/>
          <p:nvPr/>
        </p:nvSpPr>
        <p:spPr>
          <a:xfrm>
            <a:off x="1508505" y="2967038"/>
            <a:ext cx="612699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Montreal Canadiens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CD348D9E-397F-004B-B56F-22696A1968C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>
            <a:extLst>
              <a:ext uri="{FF2B5EF4-FFF2-40B4-BE49-F238E27FC236}">
                <a16:creationId xmlns:a16="http://schemas.microsoft.com/office/drawing/2014/main" id="{7B70619B-637C-A74D-AC46-9ED08D245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143000"/>
            <a:ext cx="7010400" cy="923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Bill </a:t>
            </a:r>
            <a:r>
              <a:rPr lang="en-US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Mosienko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merican Typewriter" panose="02090604020004020304" pitchFamily="18" charset="77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AB2AFE2-5717-D444-8307-9481CFA710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9213F7-7B98-C645-A83C-EFB871633509}"/>
              </a:ext>
            </a:extLst>
          </p:cNvPr>
          <p:cNvSpPr/>
          <p:nvPr/>
        </p:nvSpPr>
        <p:spPr>
          <a:xfrm>
            <a:off x="1274243" y="2659063"/>
            <a:ext cx="65955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merican Typewriter" panose="02090604020004020304" pitchFamily="18" charset="77"/>
              </a:rPr>
              <a:t>Philadelphia Flyers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F5505A90-6266-FF41-B273-B0969EE97A3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>
            <a:extLst>
              <a:ext uri="{FF2B5EF4-FFF2-40B4-BE49-F238E27FC236}">
                <a16:creationId xmlns:a16="http://schemas.microsoft.com/office/drawing/2014/main" id="{F0A1E0E8-C483-DA41-9653-14F93349C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981200"/>
            <a:ext cx="6248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800" dirty="0">
                <a:latin typeface="American Typewriter" panose="02090604020004020304" pitchFamily="18" charset="77"/>
                <a:cs typeface="Arial" panose="020B0604020202020204" pitchFamily="34" charset="0"/>
              </a:rPr>
              <a:t>Yellow &amp; Red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8CE0D554-7E42-B14A-BEB3-21D4DF30909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D2B051-5C1F-0145-98EA-002076042DA8}"/>
              </a:ext>
            </a:extLst>
          </p:cNvPr>
          <p:cNvSpPr/>
          <p:nvPr/>
        </p:nvSpPr>
        <p:spPr>
          <a:xfrm>
            <a:off x="2571750" y="2286000"/>
            <a:ext cx="40005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4800" dirty="0">
                <a:latin typeface="American Typewriter" panose="02090604020004020304" pitchFamily="18" charset="77"/>
              </a:rPr>
              <a:t>France</a:t>
            </a:r>
            <a:endParaRPr lang="en-CA" sz="3600" dirty="0">
              <a:latin typeface="American Typewriter" panose="02090604020004020304" pitchFamily="18" charset="77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9636820-AF7C-7441-BBE0-686ACA9AF50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9E2A3C73-55D2-C74B-9836-B086BCC5A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57400"/>
            <a:ext cx="6781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lvl="4" algn="ctr" eaLnBrk="1" hangingPunct="1"/>
            <a:r>
              <a:rPr lang="en-CA" altLang="en-US" sz="5400" dirty="0">
                <a:latin typeface="American Typewriter" panose="02090604020004020304" pitchFamily="18" charset="77"/>
              </a:rPr>
              <a:t>Real Madrid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7C947131-B103-FA45-8470-EB2ECFB22F9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F736AFB6-8D58-9344-9B2E-1F74F94FD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2150" y="2286000"/>
            <a:ext cx="5219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800" dirty="0">
                <a:latin typeface="American Typewriter" panose="02090604020004020304" pitchFamily="18" charset="77"/>
                <a:cs typeface="Arial" panose="020B0604020202020204" pitchFamily="34" charset="0"/>
              </a:rPr>
              <a:t>Zinedine Zidane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9EBD4CD-306F-3348-A5D5-BA63E9F7731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1E6860EE-9DEC-CF4F-9751-5B5A044B9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681" y="2659063"/>
            <a:ext cx="507664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Stanley Matthews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0100FD9-EB24-2748-B835-1EDE7CFD039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7F3219A0-3D49-B742-9DFF-1E7BD3719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534" y="2971800"/>
            <a:ext cx="399340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Boston Celtics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5E75B539-BEFE-5943-9D8A-65F77B35ED2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A97C52-E68F-FE48-ACE8-436B8CB24468}"/>
              </a:ext>
            </a:extLst>
          </p:cNvPr>
          <p:cNvSpPr txBox="1"/>
          <p:nvPr/>
        </p:nvSpPr>
        <p:spPr>
          <a:xfrm>
            <a:off x="1371600" y="1371600"/>
            <a:ext cx="64008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6"/>
                </a:solidFill>
                <a:effectLst>
                  <a:outerShdw blurRad="50800" dist="50800" dir="5400000" algn="ctr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6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FF0000"/>
              </a:solidFill>
              <a:effectLst>
                <a:outerShdw blurRad="50800" dist="50800" dir="5400000" algn="ctr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0" name="TextBox 3">
            <a:extLst>
              <a:ext uri="{FF2B5EF4-FFF2-40B4-BE49-F238E27FC236}">
                <a16:creationId xmlns:a16="http://schemas.microsoft.com/office/drawing/2014/main" id="{6DF91D3C-4710-744F-BB0A-2952E9EA4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Which number is retired league-wide</a:t>
            </a: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0A952838-2858-594D-9F1F-FD2F76A4A88E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FD21901D-B1CD-514F-AE07-34A23D4504F6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00BCB3-7080-EF48-8F0E-19BED566E155}"/>
              </a:ext>
            </a:extLst>
          </p:cNvPr>
          <p:cNvSpPr/>
          <p:nvPr/>
        </p:nvSpPr>
        <p:spPr>
          <a:xfrm>
            <a:off x="2095500" y="2819400"/>
            <a:ext cx="4953000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Jerry West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E484212-4FEA-C546-BADB-AADAD2E9288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3C75C2C0-6001-BC41-B61D-C9A91EDC8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3044825"/>
            <a:ext cx="4953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American Typewriter" panose="02090604020004020304" pitchFamily="18" charset="77"/>
                <a:ea typeface="Calibri" panose="020F0502020204030204" pitchFamily="34" charset="0"/>
                <a:cs typeface="Times New Roman" panose="02020603050405020304" pitchFamily="18" charset="0"/>
              </a:rPr>
              <a:t>The Dream Team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AEC413-D8B3-0F42-9E03-9FCC99E0897C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AE4670E5-7069-CD4C-BBD8-F91A254C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686050"/>
            <a:ext cx="4953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400" dirty="0" err="1">
                <a:latin typeface="American Typewriter" panose="02090604020004020304" pitchFamily="18" charset="77"/>
                <a:ea typeface="Calibri" panose="020F0502020204030204" pitchFamily="34" charset="0"/>
                <a:cs typeface="Times New Roman" panose="02020603050405020304" pitchFamily="18" charset="0"/>
              </a:rPr>
              <a:t>Muggsy</a:t>
            </a:r>
            <a:r>
              <a:rPr lang="en-US" altLang="en-US" sz="4400" dirty="0">
                <a:latin typeface="American Typewriter" panose="02090604020004020304" pitchFamily="18" charset="77"/>
                <a:ea typeface="Calibri" panose="020F0502020204030204" pitchFamily="34" charset="0"/>
                <a:cs typeface="Times New Roman" panose="02020603050405020304" pitchFamily="18" charset="0"/>
              </a:rPr>
              <a:t> Bogues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809C6ED-DAB1-954A-BEDD-32AEF5C6AC2F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95A0B2B6-510C-734C-ABB9-90FDFAE57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702" y="2366963"/>
            <a:ext cx="261860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American Typewriter" panose="02090604020004020304" pitchFamily="18" charset="77"/>
              </a:rPr>
              <a:t>Bob Petit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426D7B24-31C2-BD43-8BA9-269857D1B2A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6954593D-9E88-3749-9807-6238D881F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463" y="2659063"/>
            <a:ext cx="301148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4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1E6A1E87-2BB3-E247-BA80-153A89AB318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A5C14807-E67F-D740-A415-EDE70B093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1196" y="3044279"/>
            <a:ext cx="30616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Jerry Rice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35D5F2F7-51D6-EC46-8B01-42A00F7D1DF8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23763A6D-AE41-9344-81A0-F0272C3C0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425" y="3044279"/>
            <a:ext cx="46191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Peyton Manning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EA803D4-1C6F-7746-BEBB-AB9F96C67F74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CE8F3759-AA4D-CB4A-A1EC-E039BF44C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582" y="3044279"/>
            <a:ext cx="112883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6th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2360553-B777-BE4B-B7E2-F6782F229DF0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3AE4F56C-BF5D-C346-97E2-1CA41DDB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9199" y="3044279"/>
            <a:ext cx="500560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Baltimore Ravens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01B35349-6C70-894E-A45C-9971FB7FDF92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BE2EE2B7-3D69-D549-8A7D-87C0EC8ED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062" y="3044279"/>
            <a:ext cx="104387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42 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2F6DC142-7A1A-A646-9035-0D226EC982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DF940052-ABB4-9F49-B659-F0BBF4F4D3B9}"/>
              </a:ext>
            </a:extLst>
          </p:cNvPr>
          <p:cNvSpPr/>
          <p:nvPr/>
        </p:nvSpPr>
        <p:spPr>
          <a:xfrm>
            <a:off x="75438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8" name="TextBox 5">
            <a:extLst>
              <a:ext uri="{FF2B5EF4-FFF2-40B4-BE49-F238E27FC236}">
                <a16:creationId xmlns:a16="http://schemas.microsoft.com/office/drawing/2014/main" id="{6EACECC1-4F16-5E4E-A031-F9D2F9EA2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219200"/>
            <a:ext cx="63246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US" altLang="en-US" sz="4800" dirty="0">
                <a:latin typeface="American Typewriter" panose="02090604020004020304" pitchFamily="18" charset="77"/>
              </a:rPr>
              <a:t>Who is the only player to play professional hockey across 6 decades?</a:t>
            </a:r>
          </a:p>
          <a:p>
            <a:pPr algn="ctr" eaLnBrk="1" hangingPunct="1"/>
            <a:endParaRPr lang="en-CA" altLang="en-US" sz="2800" dirty="0">
              <a:latin typeface="American Typewriter" panose="02090604020004020304" pitchFamily="18" charset="77"/>
            </a:endParaRP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6E8AE681-B3BD-5B45-8F48-CB817FFF0812}"/>
              </a:ext>
            </a:extLst>
          </p:cNvPr>
          <p:cNvSpPr/>
          <p:nvPr/>
        </p:nvSpPr>
        <p:spPr>
          <a:xfrm rot="10800000">
            <a:off x="533400" y="5770563"/>
            <a:ext cx="1066800" cy="67786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7D62F6EB-5927-8543-B3FE-119904794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282" y="3044279"/>
            <a:ext cx="220143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A Cycle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E3EAC8EF-2F81-FE46-A319-D90172CEC4A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B6854D23-C1B1-2E45-81B3-059CA01A8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688" y="2659063"/>
            <a:ext cx="362586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Barry Bonds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427535E-25BA-AD4B-B10B-EEE07C68FA5A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877B8A27-23E2-644F-9F43-8EBF284FE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60" y="3044279"/>
            <a:ext cx="15842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1973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BDED4E00-2AB0-F245-89B6-CD818F28F021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16B32E91-CC8C-A54E-A072-40FA4067C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988" y="2209800"/>
            <a:ext cx="62960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When the pitcher intentionally deceives the runner(s)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9AAA20B9-A604-764A-93DB-81D9078E6DDD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890E0330-ACEA-634F-9031-2B1D88D73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425" y="838200"/>
            <a:ext cx="51371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eaLnBrk="1" hangingPunct="1"/>
            <a:r>
              <a:rPr lang="en-CA" altLang="en-US" sz="4400">
                <a:latin typeface="American Typewriter" panose="02090604020004020304" pitchFamily="18" charset="77"/>
                <a:cs typeface="Arial" panose="020B0604020202020204" pitchFamily="34" charset="0"/>
              </a:rPr>
              <a:t>FINAL JEOPARDY</a:t>
            </a:r>
          </a:p>
        </p:txBody>
      </p:sp>
      <p:sp>
        <p:nvSpPr>
          <p:cNvPr id="5" name="Arrow: Right 1">
            <a:hlinkClick r:id="rId2" action="ppaction://hlinksldjump"/>
            <a:extLst>
              <a:ext uri="{FF2B5EF4-FFF2-40B4-BE49-F238E27FC236}">
                <a16:creationId xmlns:a16="http://schemas.microsoft.com/office/drawing/2014/main" id="{AA588329-082C-4A4D-B133-593469BD3AE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971" name="TextBox 1">
            <a:extLst>
              <a:ext uri="{FF2B5EF4-FFF2-40B4-BE49-F238E27FC236}">
                <a16:creationId xmlns:a16="http://schemas.microsoft.com/office/drawing/2014/main" id="{519DD375-E53F-2D4A-99B7-516A4FD87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058988"/>
            <a:ext cx="861060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We will read the final jeopardy question.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Both teams will write down their answers on the paper provided, as well as their wager.  You will have </a:t>
            </a:r>
            <a:r>
              <a:rPr lang="en-US" altLang="en-US" sz="2200" b="1"/>
              <a:t>two minutes</a:t>
            </a:r>
            <a:r>
              <a:rPr lang="en-US" altLang="en-US" sz="2200"/>
              <a:t>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Each team can wager up to the amount of points that they currently have.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correct, you get the amount of points you wagered.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200"/>
              <a:t>If your answer is incorrect, you lose the amount of points you wager.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1E6D2341-DCED-C844-BAEE-7D991D9BB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988" y="1447800"/>
            <a:ext cx="629602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In Tennis, there are major tournament called “Grand Slams”. In which cities do they take place?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8BF7AF41-D41A-7B48-BC28-822CBE14E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16832"/>
            <a:ext cx="85344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Melbourne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Paris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London</a:t>
            </a:r>
          </a:p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New York City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67462-4B69-C446-B5B6-9D7EC014EDDA}"/>
              </a:ext>
            </a:extLst>
          </p:cNvPr>
          <p:cNvSpPr txBox="1"/>
          <p:nvPr/>
        </p:nvSpPr>
        <p:spPr>
          <a:xfrm>
            <a:off x="1371600" y="1371600"/>
            <a:ext cx="6019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3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>
              <a:latin typeface="+mj-lt"/>
            </a:endParaRPr>
          </a:p>
        </p:txBody>
      </p:sp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760B50F-318C-6240-9F20-3EE1BB6E4555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7" name="TextBox 5">
            <a:extLst>
              <a:ext uri="{FF2B5EF4-FFF2-40B4-BE49-F238E27FC236}">
                <a16:creationId xmlns:a16="http://schemas.microsoft.com/office/drawing/2014/main" id="{2E6BC1EF-32BA-3A43-994B-69E68E051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64770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</a:rPr>
              <a:t>Which team is the only team to have won 5 Stanley Cups in a row?</a:t>
            </a:r>
          </a:p>
        </p:txBody>
      </p:sp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2F39D79E-9DC7-4D4A-AA6F-C7DAE0F3E90B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33A651B3-C755-C643-8E26-92A70BEEDAEC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F43B7F-5E2B-C746-95FA-F81AD103B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56053"/>
              </p:ext>
            </p:extLst>
          </p:nvPr>
        </p:nvGraphicFramePr>
        <p:xfrm>
          <a:off x="876300" y="1524000"/>
          <a:ext cx="7391400" cy="2682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2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400" dirty="0">
                          <a:effectLst/>
                          <a:latin typeface="American Typewriter" panose="02090604020004020304" pitchFamily="18" charset="77"/>
                        </a:rPr>
                        <a:t>Which player scored the fastest hattrick in NHL history, scoring 3 goals in 21 seconds?</a:t>
                      </a:r>
                      <a:endParaRPr lang="en-US" sz="44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EE3A6BBA-EE14-1045-B208-05BDDF5F3C4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hlinkClick r:id="rId3" action="ppaction://hlinksldjump"/>
            <a:extLst>
              <a:ext uri="{FF2B5EF4-FFF2-40B4-BE49-F238E27FC236}">
                <a16:creationId xmlns:a16="http://schemas.microsoft.com/office/drawing/2014/main" id="{AF1753DC-027A-3F4D-B4D3-7528A00A6E38}"/>
              </a:ext>
            </a:extLst>
          </p:cNvPr>
          <p:cNvSpPr/>
          <p:nvPr/>
        </p:nvSpPr>
        <p:spPr>
          <a:xfrm>
            <a:off x="7543800" y="5791200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1E11DE-F8CA-F248-B061-CF0626111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94881"/>
              </p:ext>
            </p:extLst>
          </p:nvPr>
        </p:nvGraphicFramePr>
        <p:xfrm>
          <a:off x="812800" y="1730375"/>
          <a:ext cx="7518400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4000" dirty="0">
                          <a:effectLst/>
                          <a:latin typeface="American Typewriter" panose="02090604020004020304" pitchFamily="18" charset="77"/>
                        </a:rPr>
                        <a:t>Which team was the first NON-Original 6 team to win the Stanley Cup?</a:t>
                      </a:r>
                      <a:endParaRPr lang="en-US" sz="4000" dirty="0">
                        <a:effectLst/>
                        <a:latin typeface="American Typewriter" panose="02090604020004020304" pitchFamily="18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289" marR="114289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B84B7B23-DE47-4044-818F-8079FFBEBC93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2">
            <a:extLst>
              <a:ext uri="{FF2B5EF4-FFF2-40B4-BE49-F238E27FC236}">
                <a16:creationId xmlns:a16="http://schemas.microsoft.com/office/drawing/2014/main" id="{5CFA42BD-3760-2E43-8DB5-E4EC5C1AE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371600"/>
            <a:ext cx="6019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algn="ctr" eaLnBrk="1" hangingPunct="1"/>
            <a:r>
              <a:rPr lang="en-CA" altLang="en-US" sz="4400" dirty="0">
                <a:latin typeface="American Typewriter" panose="02090604020004020304" pitchFamily="18" charset="77"/>
                <a:cs typeface="Arial" panose="020B0604020202020204" pitchFamily="34" charset="0"/>
              </a:rPr>
              <a:t>What colours are the cards that the referee uses to discipline players?</a:t>
            </a:r>
            <a:endParaRPr lang="en-US" altLang="en-US" sz="4400" dirty="0">
              <a:latin typeface="American Typewriter" panose="02090604020004020304" pitchFamily="18" charset="77"/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A2EBAC4E-4E4E-EF4B-829D-2139FF6D4AF2}"/>
              </a:ext>
            </a:extLst>
          </p:cNvPr>
          <p:cNvSpPr/>
          <p:nvPr/>
        </p:nvSpPr>
        <p:spPr>
          <a:xfrm>
            <a:off x="75438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Arrow: Right 1">
            <a:hlinkClick r:id="rId4" action="ppaction://hlinksldjump"/>
            <a:extLst>
              <a:ext uri="{FF2B5EF4-FFF2-40B4-BE49-F238E27FC236}">
                <a16:creationId xmlns:a16="http://schemas.microsoft.com/office/drawing/2014/main" id="{A017CDA7-5006-3D46-A777-3B9791C72847}"/>
              </a:ext>
            </a:extLst>
          </p:cNvPr>
          <p:cNvSpPr/>
          <p:nvPr/>
        </p:nvSpPr>
        <p:spPr>
          <a:xfrm rot="10800000">
            <a:off x="533400" y="5853113"/>
            <a:ext cx="1066800" cy="6762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opardy" id="{88237CB6-77CB-7C41-AE6D-58E298BDEFEA}" vid="{8D69F345-A1F9-FF4E-8402-5F5BD143FDF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942</TotalTime>
  <Words>650</Words>
  <Application>Microsoft Macintosh PowerPoint</Application>
  <PresentationFormat>On-screen Show (4:3)</PresentationFormat>
  <Paragraphs>131</Paragraphs>
  <Slides>56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American Typewriter</vt:lpstr>
      <vt:lpstr>Arial</vt:lpstr>
      <vt:lpstr>Calibri</vt:lpstr>
      <vt:lpstr>Gill Sans MT</vt:lpstr>
      <vt:lpstr>Times New Roman</vt:lpstr>
      <vt:lpstr>Parcel</vt:lpstr>
      <vt:lpstr>SPORT JEOPARDY</vt:lpstr>
      <vt:lpstr>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JEOPARDY</dc:title>
  <dc:creator>Hassan Abbas Kara</dc:creator>
  <cp:lastModifiedBy>Hassan Abbas Kara</cp:lastModifiedBy>
  <cp:revision>6</cp:revision>
  <dcterms:created xsi:type="dcterms:W3CDTF">2020-05-06T01:53:17Z</dcterms:created>
  <dcterms:modified xsi:type="dcterms:W3CDTF">2020-05-06T17:35:37Z</dcterms:modified>
</cp:coreProperties>
</file>