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3" autoAdjust="0"/>
    <p:restoredTop sz="86407" autoAdjust="0"/>
  </p:normalViewPr>
  <p:slideViewPr>
    <p:cSldViewPr>
      <p:cViewPr varScale="1">
        <p:scale>
          <a:sx n="105" d="100"/>
          <a:sy n="105" d="100"/>
        </p:scale>
        <p:origin x="141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tiff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tiff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f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ISLAMIC jEOPARDY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Family Edition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113211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When Prophet Ismaeel as a baby hit his foot on the ground, what flowed out?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Prophet had an uncle who constructed idols?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two Prophets had a relationship that was later compared to the relationship between Prophet Muhammad and Imam Ali?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D6B81-5037-A247-8053-8929C4E8CBED}"/>
              </a:ext>
            </a:extLst>
          </p:cNvPr>
          <p:cNvSpPr txBox="1"/>
          <p:nvPr/>
        </p:nvSpPr>
        <p:spPr>
          <a:xfrm>
            <a:off x="914400" y="889000"/>
            <a:ext cx="7315200" cy="24006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400" dirty="0">
                <a:latin typeface="American Typewriter" panose="02090604020004020304" pitchFamily="18" charset="77"/>
              </a:rPr>
              <a:t>Which Prophet is known to be the first person to write with a pen?</a:t>
            </a:r>
            <a:endParaRPr lang="en-US" sz="4400" dirty="0">
              <a:latin typeface="American Typewriter" panose="02090604020004020304" pitchFamily="18" charset="77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How many Imams are named Ali?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child of Imam Hussain’s was too sick to go to Karbala?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799001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Which Imam was given the title, “Babul </a:t>
                      </a:r>
                      <a:r>
                        <a:rPr lang="en-CA" sz="4400" dirty="0" err="1">
                          <a:effectLst/>
                          <a:latin typeface="American Typewriter" panose="02090604020004020304" pitchFamily="18" charset="77"/>
                        </a:rPr>
                        <a:t>Hawaij</a:t>
                      </a: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?”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Imam shares a birthday with Prophet Muhammad?</a:t>
            </a:r>
            <a:endParaRPr lang="en-CA" sz="4400" dirty="0">
              <a:solidFill>
                <a:schemeClr val="accent6"/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6270CB43-E3D1-7D4B-91D2-E8EA587C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1166813"/>
            <a:ext cx="790098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Imam shared the Hadith known as the Golden Chain?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which event did Prophet Muhammad declare Imam Ali as his successor?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052736"/>
            <a:ext cx="71628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the event in which Prophet Muhammad and his family were declared as being pure from all impurities?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The first of Shawwal is known as…?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was the name of the treaty that Prophet Muhammad signed with the people of Quraysh?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2A55A9F6-002F-3D45-83D0-BE3C193D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were the names of the 3 battles that Imam Ali fought in as the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Khalifah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4DF0100-A4C5-4746-83E2-80E85B11B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378" y="1635055"/>
            <a:ext cx="5645244" cy="423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0AECFD-B22C-AF4B-8086-6EB78D269D59}"/>
              </a:ext>
            </a:extLst>
          </p:cNvPr>
          <p:cNvSpPr/>
          <p:nvPr/>
        </p:nvSpPr>
        <p:spPr>
          <a:xfrm>
            <a:off x="2056379" y="450403"/>
            <a:ext cx="5031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this place and where is it?</a:t>
            </a:r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C08255-A6ED-3E49-9449-1167E8DE488B}"/>
              </a:ext>
            </a:extLst>
          </p:cNvPr>
          <p:cNvSpPr/>
          <p:nvPr/>
        </p:nvSpPr>
        <p:spPr>
          <a:xfrm>
            <a:off x="2671477" y="476672"/>
            <a:ext cx="3801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this place and where is it?</a:t>
            </a:r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C5CA1F-5D67-DF46-A34D-D05ED60B4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784" y="1767917"/>
            <a:ext cx="7059670" cy="408519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C32BF-6462-9342-A344-65CAC18BF969}"/>
              </a:ext>
            </a:extLst>
          </p:cNvPr>
          <p:cNvSpPr/>
          <p:nvPr/>
        </p:nvSpPr>
        <p:spPr>
          <a:xfrm>
            <a:off x="2671477" y="476672"/>
            <a:ext cx="3801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this place and where is it?</a:t>
            </a:r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308FAE-CB4B-844A-895C-9272271AA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824" y="1599265"/>
            <a:ext cx="5708352" cy="428126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5E99CE-3B30-D842-A649-ABFD00CF4085}"/>
              </a:ext>
            </a:extLst>
          </p:cNvPr>
          <p:cNvSpPr/>
          <p:nvPr/>
        </p:nvSpPr>
        <p:spPr>
          <a:xfrm>
            <a:off x="2671477" y="476672"/>
            <a:ext cx="3801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this place and where is it?</a:t>
            </a:r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80392-276A-6749-8EE1-DB86BF5C1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522" y="1772816"/>
            <a:ext cx="5868955" cy="391019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13EA89-322D-714F-BF55-FCBEE60BD887}"/>
              </a:ext>
            </a:extLst>
          </p:cNvPr>
          <p:cNvSpPr/>
          <p:nvPr/>
        </p:nvSpPr>
        <p:spPr>
          <a:xfrm>
            <a:off x="2671477" y="476672"/>
            <a:ext cx="3801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this place and where is it?</a:t>
            </a:r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4EF18B-7E3A-EC46-9B8A-7CA92ED73F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354" y="2026679"/>
            <a:ext cx="6987291" cy="371904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375CEF-EC9D-1046-BD7B-2F0A49C15A08}"/>
              </a:ext>
            </a:extLst>
          </p:cNvPr>
          <p:cNvSpPr/>
          <p:nvPr/>
        </p:nvSpPr>
        <p:spPr>
          <a:xfrm>
            <a:off x="3244555" y="2967038"/>
            <a:ext cx="26548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Abraha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35158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Quranic Stories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Prophethood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Ahlul</a:t>
                      </a: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-Bayt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Events in Islam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Masjid &amp; Location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A6911-5E73-3842-9049-B12D1B9D1827}"/>
              </a:ext>
            </a:extLst>
          </p:cNvPr>
          <p:cNvSpPr/>
          <p:nvPr/>
        </p:nvSpPr>
        <p:spPr>
          <a:xfrm>
            <a:off x="3533896" y="2967038"/>
            <a:ext cx="207621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Bilkis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00020-FFFE-A747-8AF0-8A4C229B7B98}"/>
              </a:ext>
            </a:extLst>
          </p:cNvPr>
          <p:cNvSpPr/>
          <p:nvPr/>
        </p:nvSpPr>
        <p:spPr>
          <a:xfrm>
            <a:off x="3487408" y="2967038"/>
            <a:ext cx="216918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Kitmir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7B70619B-637C-A74D-AC46-9ED08D24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967037"/>
            <a:ext cx="70104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Crow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213F7-7B98-C645-A83C-EFB871633509}"/>
              </a:ext>
            </a:extLst>
          </p:cNvPr>
          <p:cNvSpPr/>
          <p:nvPr/>
        </p:nvSpPr>
        <p:spPr>
          <a:xfrm>
            <a:off x="2557476" y="2659063"/>
            <a:ext cx="40290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Golden Cow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013868"/>
            <a:ext cx="624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Prophet </a:t>
            </a:r>
            <a:r>
              <a:rPr lang="en-CA" altLang="en-US" sz="48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Nuh</a:t>
            </a:r>
            <a:endParaRPr lang="en-CA" altLang="en-US" sz="48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2571750" y="3140968"/>
            <a:ext cx="40005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dirty="0" err="1">
                <a:latin typeface="American Typewriter" panose="02090604020004020304" pitchFamily="18" charset="77"/>
              </a:rPr>
              <a:t>Zam-Zam</a:t>
            </a:r>
            <a:endParaRPr lang="en-CA" sz="36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" y="2967335"/>
            <a:ext cx="79928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lvl="4" eaLnBrk="1" hangingPunct="1"/>
            <a:r>
              <a:rPr lang="en-CA" altLang="en-US" sz="5400" dirty="0">
                <a:latin typeface="American Typewriter" panose="02090604020004020304" pitchFamily="18" charset="77"/>
              </a:rPr>
              <a:t>Prophet Ibrahim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2644170"/>
            <a:ext cx="5219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Prophet Musa &amp; Prophet Harun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1E6860EE-9DEC-CF4F-9751-5B5A044B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109" y="2659063"/>
            <a:ext cx="377379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Prophet Idris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565" y="2644170"/>
            <a:ext cx="78608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4 (Imam Ali, Imam Ali </a:t>
            </a:r>
            <a:r>
              <a:rPr lang="en-US" altLang="en-US" sz="32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Zaynul</a:t>
            </a:r>
            <a:r>
              <a:rPr lang="en-US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Abideen</a:t>
            </a:r>
            <a:r>
              <a:rPr lang="en-US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,</a:t>
            </a:r>
          </a:p>
          <a:p>
            <a:pPr algn="ctr" eaLnBrk="1" hangingPunct="1"/>
            <a:r>
              <a:rPr lang="en-US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Imam Ali </a:t>
            </a:r>
            <a:r>
              <a:rPr lang="en-US" altLang="en-US" sz="32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ar-Ridha</a:t>
            </a:r>
            <a:r>
              <a:rPr lang="en-US" altLang="en-US" sz="3200" dirty="0">
                <a:latin typeface="American Typewriter" panose="02090604020004020304" pitchFamily="18" charset="77"/>
                <a:cs typeface="Arial" panose="020B0604020202020204" pitchFamily="34" charset="0"/>
              </a:rPr>
              <a:t>, Imam Ali an-Naqi)</a:t>
            </a:r>
          </a:p>
          <a:p>
            <a:pPr algn="ctr" eaLnBrk="1" hangingPunct="1"/>
            <a:endParaRPr lang="en-US" altLang="en-US" sz="32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>
            <a:extLst>
              <a:ext uri="{FF2B5EF4-FFF2-40B4-BE49-F238E27FC236}">
                <a16:creationId xmlns:a16="http://schemas.microsoft.com/office/drawing/2014/main" id="{6DF91D3C-4710-744F-BB0A-2952E9EA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was the name of the tyrant in the Story of the Elephant?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1461542" y="3044279"/>
            <a:ext cx="6220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Bibi Fatima as-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Sughra</a:t>
            </a:r>
            <a:endParaRPr 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3044279"/>
            <a:ext cx="65151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Imam Musa al-</a:t>
            </a:r>
            <a:r>
              <a:rPr lang="en-US" altLang="en-US" sz="4400" dirty="0" err="1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Kadhim</a:t>
            </a:r>
            <a:endParaRPr lang="en-US" altLang="en-US" sz="4400" dirty="0">
              <a:latin typeface="American Typewriter" panose="0209060402000402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420" y="3044279"/>
            <a:ext cx="58311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Imam </a:t>
            </a:r>
            <a:r>
              <a:rPr lang="en-US" altLang="en-US" sz="4400" dirty="0" err="1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Jafar</a:t>
            </a:r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as-Sadiq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5A0B2B6-510C-734C-ABB9-90FDFAE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5776" y="3044279"/>
            <a:ext cx="51924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</a:rPr>
              <a:t>Imam Ali </a:t>
            </a:r>
            <a:r>
              <a:rPr lang="en-US" altLang="en-US" sz="4400" dirty="0" err="1">
                <a:latin typeface="American Typewriter" panose="02090604020004020304" pitchFamily="18" charset="77"/>
              </a:rPr>
              <a:t>ar-Ridha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5463" y="2659063"/>
            <a:ext cx="30114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Ghadeer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8430" y="3044279"/>
            <a:ext cx="40671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Hadith al-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Kisa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826" y="3044279"/>
            <a:ext cx="29523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Eid ul-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Fitr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5388" y="3044279"/>
            <a:ext cx="38132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Hudaybiyyah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AE4F56C-BF5D-C346-97E2-1CA41DDB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0946" y="2705725"/>
            <a:ext cx="418210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Siffeen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, Jamal,</a:t>
            </a: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&amp;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Nahrawan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884" y="2705725"/>
            <a:ext cx="496623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an-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Nabawi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Madinah 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>
            <a:extLst>
              <a:ext uri="{FF2B5EF4-FFF2-40B4-BE49-F238E27FC236}">
                <a16:creationId xmlns:a16="http://schemas.microsoft.com/office/drawing/2014/main" id="{6EACECC1-4F16-5E4E-A031-F9D2F9E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</a:rPr>
              <a:t>What was the name of the Queen who met with Prophet </a:t>
            </a:r>
            <a:r>
              <a:rPr lang="en-US" altLang="en-US" sz="4800" dirty="0" err="1">
                <a:latin typeface="American Typewriter" panose="02090604020004020304" pitchFamily="18" charset="77"/>
              </a:rPr>
              <a:t>Sulayman</a:t>
            </a:r>
            <a:r>
              <a:rPr lang="en-US" altLang="en-US" sz="4800" dirty="0">
                <a:latin typeface="American Typewriter" panose="02090604020004020304" pitchFamily="18" charset="77"/>
              </a:rPr>
              <a:t>?</a:t>
            </a: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AAF8C2C-FC34-804F-BF11-2CD546F31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6" y="2705725"/>
            <a:ext cx="75841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Shrines of 7</a:t>
            </a:r>
            <a:r>
              <a:rPr lang="en-CA" altLang="en-US" sz="44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th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and 9</a:t>
            </a:r>
            <a:r>
              <a:rPr lang="en-CA" altLang="en-US" sz="44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th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Imam</a:t>
            </a: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Kadhmain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55636AC-2304-C34F-BADE-C371A0265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378" y="2705725"/>
            <a:ext cx="561724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al-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Jamkaran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Qum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4B1F708-C3E9-8A44-893E-6E6D16E9D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255" y="2705725"/>
            <a:ext cx="408349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al-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Kufa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Najaf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EDD952C-FB2A-694B-9466-99E1D87A1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396" y="2705725"/>
            <a:ext cx="412920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al-Aqsa</a:t>
            </a: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Jerusalem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1447800"/>
            <a:ext cx="62960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Islamic date will the Mahdi reappear?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8BF7AF41-D41A-7B48-BC28-822CBE14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659559"/>
            <a:ext cx="8534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10</a:t>
            </a:r>
            <a:r>
              <a:rPr lang="en-CA" altLang="en-US" sz="44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th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of Muharram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2E6BC1EF-32BA-3A43-994B-69E68E051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64770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was the name of the dog that accompanied the </a:t>
            </a:r>
            <a:r>
              <a:rPr lang="en-CA" altLang="en-US" sz="4400" dirty="0" err="1">
                <a:latin typeface="American Typewriter" panose="02090604020004020304" pitchFamily="18" charset="77"/>
              </a:rPr>
              <a:t>Ashaab</a:t>
            </a:r>
            <a:r>
              <a:rPr lang="en-CA" altLang="en-US" sz="4400" dirty="0">
                <a:latin typeface="American Typewriter" panose="02090604020004020304" pitchFamily="18" charset="77"/>
              </a:rPr>
              <a:t> al-</a:t>
            </a:r>
            <a:r>
              <a:rPr lang="en-CA" altLang="en-US" sz="4400" dirty="0" err="1">
                <a:latin typeface="American Typewriter" panose="02090604020004020304" pitchFamily="18" charset="77"/>
              </a:rPr>
              <a:t>Kahf</a:t>
            </a:r>
            <a:r>
              <a:rPr lang="en-CA" altLang="en-US" sz="4400" dirty="0">
                <a:latin typeface="American Typewriter" panose="02090604020004020304" pitchFamily="18" charset="77"/>
              </a:rPr>
              <a:t>?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32378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animal was brought forward as an example to </a:t>
                      </a:r>
                      <a:r>
                        <a:rPr lang="en-CA" sz="4400" dirty="0" err="1">
                          <a:effectLst/>
                          <a:latin typeface="American Typewriter" panose="02090604020004020304" pitchFamily="18" charset="77"/>
                        </a:rPr>
                        <a:t>Qabil</a:t>
                      </a: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 in order to learn how to bury </a:t>
                      </a:r>
                      <a:r>
                        <a:rPr lang="en-CA" sz="4400" dirty="0" err="1">
                          <a:effectLst/>
                          <a:latin typeface="American Typewriter" panose="02090604020004020304" pitchFamily="18" charset="77"/>
                        </a:rPr>
                        <a:t>Habil</a:t>
                      </a: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20226"/>
              </p:ext>
            </p:extLst>
          </p:nvPr>
        </p:nvGraphicFramePr>
        <p:xfrm>
          <a:off x="812800" y="1730375"/>
          <a:ext cx="7518400" cy="2438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000" dirty="0">
                          <a:effectLst/>
                          <a:latin typeface="American Typewriter" panose="02090604020004020304" pitchFamily="18" charset="77"/>
                        </a:rPr>
                        <a:t>When Prophet Musa was in isolation for 40 days, what did his people begin to worship?</a:t>
                      </a:r>
                      <a:endParaRPr lang="en-US" sz="40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Prophet was commanded by Allah to construct an ark, and to bring two of every animal with him on board?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1920</TotalTime>
  <Words>710</Words>
  <Application>Microsoft Macintosh PowerPoint</Application>
  <PresentationFormat>On-screen Show (4:3)</PresentationFormat>
  <Paragraphs>135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ISLAMIC jEOPARDY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</dc:title>
  <dc:creator>Hassan Abbas Kara</dc:creator>
  <cp:lastModifiedBy>Hassan Abbas Kara</cp:lastModifiedBy>
  <cp:revision>9</cp:revision>
  <dcterms:created xsi:type="dcterms:W3CDTF">2020-03-29T16:37:22Z</dcterms:created>
  <dcterms:modified xsi:type="dcterms:W3CDTF">2020-04-23T20:43:45Z</dcterms:modified>
</cp:coreProperties>
</file>