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90"/>
  </p:normalViewPr>
  <p:slideViewPr>
    <p:cSldViewPr snapToGrid="0">
      <p:cViewPr varScale="1">
        <p:scale>
          <a:sx n="133" d="100"/>
          <a:sy n="133" d="100"/>
        </p:scale>
        <p:origin x="504" y="1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27737" y="1357350"/>
            <a:ext cx="1344299" cy="106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23337" y="1116475"/>
            <a:ext cx="1344299" cy="106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27737" y="823950"/>
            <a:ext cx="1344299" cy="106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112725" y="1593110"/>
            <a:ext cx="1344300" cy="915806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112725" y="1288310"/>
            <a:ext cx="1344300" cy="915806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Google Shape;59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112725" y="907310"/>
            <a:ext cx="1344300" cy="915806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Google Shape;60;p13"/>
          <p:cNvSpPr txBox="1"/>
          <p:nvPr/>
        </p:nvSpPr>
        <p:spPr>
          <a:xfrm>
            <a:off x="5701350" y="245825"/>
            <a:ext cx="2940600" cy="57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Hassan Abbas Kara</cp:lastModifiedBy>
  <cp:revision>1</cp:revision>
  <dcterms:modified xsi:type="dcterms:W3CDTF">2020-05-29T04:00:37Z</dcterms:modified>
</cp:coreProperties>
</file>