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8" r:id="rId1"/>
  </p:sldMasterIdLst>
  <p:notesMasterIdLst>
    <p:notesMasterId r:id="rId58"/>
  </p:notesMasterIdLst>
  <p:handoutMasterIdLst>
    <p:handoutMasterId r:id="rId59"/>
  </p:handoutMasterIdLst>
  <p:sldIdLst>
    <p:sldId id="327" r:id="rId2"/>
    <p:sldId id="328" r:id="rId3"/>
    <p:sldId id="256" r:id="rId4"/>
    <p:sldId id="258" r:id="rId5"/>
    <p:sldId id="284" r:id="rId6"/>
    <p:sldId id="285" r:id="rId7"/>
    <p:sldId id="286" r:id="rId8"/>
    <p:sldId id="287" r:id="rId9"/>
    <p:sldId id="288" r:id="rId10"/>
    <p:sldId id="263" r:id="rId11"/>
    <p:sldId id="264" r:id="rId12"/>
    <p:sldId id="265" r:id="rId13"/>
    <p:sldId id="289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30" r:id="rId55"/>
    <p:sldId id="331" r:id="rId56"/>
    <p:sldId id="332" r:id="rId5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3" autoAdjust="0"/>
    <p:restoredTop sz="86407" autoAdjust="0"/>
  </p:normalViewPr>
  <p:slideViewPr>
    <p:cSldViewPr>
      <p:cViewPr varScale="1">
        <p:scale>
          <a:sx n="105" d="100"/>
          <a:sy n="105" d="100"/>
        </p:scale>
        <p:origin x="14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2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F6F81A8-974C-674C-8DC5-D1187CB06E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0FE5138-6CD4-7541-B7BA-FC27524C09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6D7A83A-E7A2-C94A-8233-61082E71D4D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001A547-F940-754E-B6E8-64C35A0D24F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B62D69-98C8-4B48-9731-9D6A3E6F0C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94581E7-13B4-0C49-BCD1-3F684A6696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7B76DD6-59D3-194E-9A18-50D54E2AF6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7B3452-D7E0-1F42-BBEF-7A9BE5D8BFE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7754F54-2C08-6E43-8F1F-B0A993A4461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1A5F244-9155-234D-8067-11738F9B513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CF15DE3B-588B-AB4B-9111-080CFD8F37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61C8D02-A9D3-0A48-BBC5-C6E43523E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lide Image Placeholder 1">
            <a:extLst>
              <a:ext uri="{FF2B5EF4-FFF2-40B4-BE49-F238E27FC236}">
                <a16:creationId xmlns:a16="http://schemas.microsoft.com/office/drawing/2014/main" id="{42911F97-0F19-F249-A36E-E9E9E055F1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Notes Placeholder 2">
            <a:extLst>
              <a:ext uri="{FF2B5EF4-FFF2-40B4-BE49-F238E27FC236}">
                <a16:creationId xmlns:a16="http://schemas.microsoft.com/office/drawing/2014/main" id="{07E08011-8F49-2247-9490-EF3B3CDC0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Slide Number Placeholder 3">
            <a:extLst>
              <a:ext uri="{FF2B5EF4-FFF2-40B4-BE49-F238E27FC236}">
                <a16:creationId xmlns:a16="http://schemas.microsoft.com/office/drawing/2014/main" id="{AB105081-9909-2447-A78F-7BE30138C5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0F2F67-C8AC-764F-8D03-9942A345F5C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C899F7B4-819A-0B43-B991-E849D33DB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F4746D69-F5A2-E74A-B902-571A45FA35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4897D02C-AA87-3C43-908F-DDA0FCE08C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362B82-B877-294D-984D-95245E0C9B4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C18730D7-D458-EB4F-B0D6-047F0BEAED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CC82F187-CD42-8B40-A8D5-64E1483DB5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EFB0B4A2-910E-2849-BA1E-3D63C2DC4B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FE5B77-7CCC-6840-A118-D6E7A186EFB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F32043A9-F8D0-D04D-9D1A-AF06C484B2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EE1D712E-711C-B84D-9FB8-EB897C799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0AFB38A0-7DB7-4545-AD98-CE249F8FF7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E226B3-7F2B-0F4B-86F7-9D214FEF252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9DE3E2C5-021A-9647-8E2E-690F57A66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ADE0DFCB-3D45-8045-8E09-C5DCB763E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Cubs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8E42D16B-83BB-AC41-822F-DE7D93D2D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C33A2B-98D0-CB4A-A943-7FC5E01643C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84AAC46C-E6AA-B140-9004-3E06292228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AB58CEF2-0DC2-434D-AFFF-EA8287D51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766D0126-61D8-D441-820A-887BA11D93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CD317E-2D47-104F-9A90-E63E82636F2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8236F713-B883-4C44-87E1-02780C353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2989BAA9-4D07-D842-870A-61FD331F8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7CF17258-EA06-CA45-84DC-8F02FFAAD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897AACCD-B84A-0842-8B54-F48657237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9DBA7D53-87F5-AF4D-8A49-5C696EF45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2579E-822F-274D-B31F-D4815497934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8AE9769B-0925-104B-B853-D415AA160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B2B61C58-9CE9-1742-9B62-B31079ECB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9EA774E2-F33A-D64E-BECB-85CD17AA5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E33485-E4D3-604B-9D5A-7F8008D5A17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ABBB03D5-9E27-BD46-8986-8C38BB8C0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0007069B-ADC3-1F44-A555-AAA51EC738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6B3CE3CA-704F-CA42-8F80-4AB05E2F1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15FEE62E-1C11-C143-8600-CDF7E3D92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110097AD-7EBE-964B-9350-AD3F941BA3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181333-45BC-7E4D-A526-6DA86D7F642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704CCEC-9274-7244-A5E0-A6CBD7EED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5499FE9-435A-0C47-A9D2-3BF481176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987E7440-4594-C143-973B-533863742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D557D877-8AA7-D84B-9472-3B166B8D4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17ADDCDF-A47E-C14E-824B-E2BB5384A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76F0D550-40D4-E147-842C-6842105B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ED004259-54C0-154C-BC7F-1EB06A57B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451FDCA5-6A4B-AF44-8D04-258C0FABE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1A800EFE-2BF5-6740-B543-D22EFA815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3AB0A-DA22-574C-B64D-B3FD5B3F231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>
            <a:extLst>
              <a:ext uri="{FF2B5EF4-FFF2-40B4-BE49-F238E27FC236}">
                <a16:creationId xmlns:a16="http://schemas.microsoft.com/office/drawing/2014/main" id="{5577C15A-A239-A644-92B6-D99917568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>
            <a:extLst>
              <a:ext uri="{FF2B5EF4-FFF2-40B4-BE49-F238E27FC236}">
                <a16:creationId xmlns:a16="http://schemas.microsoft.com/office/drawing/2014/main" id="{C0C982EF-7FA9-A74B-99A9-9300AC8EF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7423F739-3773-684F-B623-618F49316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0DE881-1DF4-2B47-8F23-4FE0254961A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A3F0D87B-3B61-1644-B5CD-ADB6BF2486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755A1E54-DDA3-7447-80A9-ADB176469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71E461BB-50C7-6640-BB29-B16C8385F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CC2458-B38E-8143-9663-7C4FC2E3A2B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48846263-E1C0-094E-B4B5-445522E3C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74ABD687-DBAC-4F41-B0DB-503FAAC5D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AA56D3DA-BC98-784F-8201-9546A085D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98D0FB-C38A-EA46-BBC3-FBDA8B35318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578AD986-E290-0349-9ED4-CDB31F81C1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D518C434-34D5-2B45-B5E5-2D2704CB6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70EDA37A-ED43-2242-9D9F-2CDE0E783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993953-61E6-7F47-BA15-4654E3C9BC4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11FD5A4A-91E2-FF4E-ACC6-75A835B90C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6BE5D13-59CB-AE46-A110-CF94EE628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3FE8BC43-2FFD-314E-96DB-C726BD5D52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CF45F2-ADDD-CD49-95D4-2A0B451238CA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AF2CB60F-A372-FA46-9A8A-45CA0E748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94B793A-45CC-0C45-8CD0-06ADF95AD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6217E48A-9EA2-C645-976F-BBCE3ED68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7DA612-09A9-FB49-86D1-6F830AEEDE7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9345E082-3F24-2E4E-B657-92952F1C6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A560577-C4DD-6F4A-A36E-2B627667F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CF57B808-B7D2-344E-A952-63858E0EB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248266-3B17-494A-B6E2-006BABC3AE4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BFCC15A-767B-D142-A212-7DF1AA6600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6B2AAB5-3504-964B-A4D6-7D4850A21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CA0848DB-956C-DE49-BB3D-C471B7028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40BDE7A-CA2D-1244-A49D-2EFF49BC283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7907CE2-A0BC-2845-B40D-AB4913E9E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8B30AD8-F6DC-5E4D-BEC0-05464AAF6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A8B2EE54-94BD-A248-BDE2-19C635234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786739A2-5F84-C84C-9D51-F9A66C4C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620F38EC-08C2-1A4F-8D56-906B667E7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758F9-E868-8945-9AA2-B3C07078B8C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9B3D5586-AE3D-064E-A3D0-CECD3EDB0F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50CB853C-A5B2-4548-8392-B15A425C1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A0F6D92B-6129-114F-A94F-B2A0CDF2C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B3AEC-71C1-8A4F-B67E-A78256339FB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9011B4E6-0563-1649-8C59-8BCA661B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60DC89E0-1AFC-9E4E-8CD3-DBBEE694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CC74E51-9A61-C647-9ECB-E8562AADE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7DA6-EF32-4441-B963-02765BE44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138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43D6-0463-1149-8E33-4D229A41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004B1-C648-DF49-9C7B-0ACB306AB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E76F-E9F9-EC44-9AC3-4F31DFE7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07398-1FF8-2C4A-B0D1-94DB180DE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83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D0810-DA98-E943-91B9-37E47E2E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42E54-FDC9-CB47-9DA7-AC41894F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1E825-238B-0B43-BDDA-2F77E53F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0F9D-6C4F-D949-BF1A-6BC30FA4A0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18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99A-D92C-334F-9EBD-BE4ED7B4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FCF11-E967-CD4A-9AB7-483EBF4A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F6342-08B0-4946-9390-E25FA2DA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64BF4-ABAE-1D4F-8BA3-FC8E0B3A40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90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476F4B2-2BC9-4246-B008-505B7D85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700CD7F0-B399-BD45-8951-CAB10808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926990E-FE53-C646-A6C5-44B3653F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5E1C3-DB0A-8942-97E7-8615C8840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644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25A2D0-33EF-0E4D-B516-9E1C3216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6DFD54-1F30-2448-B04C-F82482F2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FF329D-3091-2748-BDF6-6E54C440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27CA-E870-2443-91DD-2AFA1EAFD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17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A2CBD7-3D25-B243-9E13-1F3186E9EB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CC2A28-A4E3-AC47-9F8D-02A899ACC6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29A80-9561-9D44-BBE5-048602A39A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37C1-E18E-3141-9CA7-3DACB72E0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81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6D7148F-6790-5B4E-BD77-734A02BA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C7899D-2390-E048-8580-D8FD4A79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20F439-1E2F-A84D-BC2A-25F025877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CC162-1CB0-FE49-91B4-771C81D7A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03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E43820C-9948-854A-8850-651DA8C1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8A927C-2CD8-AD4C-9378-71F060177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579D3F-0FF2-3747-A9C9-AF0D207A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4279A-86A3-D34D-B27B-6EC6035C2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22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37FD29-623B-3E4F-8AD6-A2D798D93130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2E480998-0054-7147-831C-2C362DA65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4E72B7A4-5B49-FC4D-95C7-FFDEDE12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1350" y="6235700"/>
            <a:ext cx="3805238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CCE23C7D-1407-3B40-B126-7827A0D5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E83EE-23AA-764A-83DA-C43EC4A21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160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A69699-7FA1-BA42-8C3A-2F64402889D4}"/>
              </a:ext>
            </a:extLst>
          </p:cNvPr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/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4D710435-D4C2-DF4A-A038-C8C11EC6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39C4F4AA-C862-364C-8B67-221395D2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763" y="6235700"/>
            <a:ext cx="3803650" cy="320675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8557CC24-6E6A-184E-9692-6F524BDB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71D1-D1BC-114D-AB71-BA51566A6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81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B1D43C-9BA1-8841-B267-D9FB9709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550" y="965200"/>
            <a:ext cx="5937250" cy="118745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7043" name="Text Placeholder 2">
            <a:extLst>
              <a:ext uri="{FF2B5EF4-FFF2-40B4-BE49-F238E27FC236}">
                <a16:creationId xmlns:a16="http://schemas.microsoft.com/office/drawing/2014/main" id="{B469DDD6-4B8E-EA41-ADF5-612688784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0" y="2638425"/>
            <a:ext cx="593725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78653-03D6-434B-957D-0C54C12F0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8525" y="6238875"/>
            <a:ext cx="2065338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4E328-7B3A-4446-893A-82905553D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01725" y="6235700"/>
            <a:ext cx="4557713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43EB3-0924-EA46-9E0C-E5E2FB66C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0713" y="6218238"/>
            <a:ext cx="365125" cy="365125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pc="0" baseline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BA438F3-E153-FB4C-B21A-B1E080BFB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54" r:id="rId2"/>
    <p:sldLayoutId id="2147484462" r:id="rId3"/>
    <p:sldLayoutId id="2147484455" r:id="rId4"/>
    <p:sldLayoutId id="2147484456" r:id="rId5"/>
    <p:sldLayoutId id="2147484457" r:id="rId6"/>
    <p:sldLayoutId id="2147484458" r:id="rId7"/>
    <p:sldLayoutId id="2147484463" r:id="rId8"/>
    <p:sldLayoutId id="2147484464" r:id="rId9"/>
    <p:sldLayoutId id="2147484459" r:id="rId10"/>
    <p:sldLayoutId id="2147484460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rgbClr val="262626"/>
          </a:solidFill>
          <a:latin typeface="Gill Sans MT" panose="020B0502020104020203" pitchFamily="34" charset="77"/>
        </a:defRPr>
      </a:lvl9pPr>
    </p:titleStyle>
    <p:bodyStyle>
      <a:lvl1pPr marL="2286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eaLnBrk="1" fontAlgn="base" hangingPunct="1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tiff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tiff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6.xml"/><Relationship Id="rId18" Type="http://schemas.openxmlformats.org/officeDocument/2006/relationships/slide" Target="slide7.xml"/><Relationship Id="rId26" Type="http://schemas.openxmlformats.org/officeDocument/2006/relationships/slide" Target="slide23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24.xml"/><Relationship Id="rId12" Type="http://schemas.openxmlformats.org/officeDocument/2006/relationships/slide" Target="slide25.xml"/><Relationship Id="rId17" Type="http://schemas.openxmlformats.org/officeDocument/2006/relationships/slide" Target="slide26.xml"/><Relationship Id="rId25" Type="http://schemas.openxmlformats.org/officeDocument/2006/relationships/slide" Target="slide18.xml"/><Relationship Id="rId2" Type="http://schemas.openxmlformats.org/officeDocument/2006/relationships/notesSlide" Target="../notesSlides/notesSlide1.xml"/><Relationship Id="rId16" Type="http://schemas.openxmlformats.org/officeDocument/2006/relationships/slide" Target="slide21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20.xml"/><Relationship Id="rId24" Type="http://schemas.openxmlformats.org/officeDocument/2006/relationships/slide" Target="slide13.xml"/><Relationship Id="rId5" Type="http://schemas.openxmlformats.org/officeDocument/2006/relationships/slide" Target="slide14.xml"/><Relationship Id="rId15" Type="http://schemas.openxmlformats.org/officeDocument/2006/relationships/slide" Target="slide16.xml"/><Relationship Id="rId23" Type="http://schemas.openxmlformats.org/officeDocument/2006/relationships/slide" Target="slide8.xml"/><Relationship Id="rId28" Type="http://schemas.openxmlformats.org/officeDocument/2006/relationships/slide" Target="slide54.xml"/><Relationship Id="rId10" Type="http://schemas.openxmlformats.org/officeDocument/2006/relationships/slide" Target="slide15.xml"/><Relationship Id="rId19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slide" Target="slide10.xml"/><Relationship Id="rId14" Type="http://schemas.openxmlformats.org/officeDocument/2006/relationships/slide" Target="slide11.xml"/><Relationship Id="rId22" Type="http://schemas.openxmlformats.org/officeDocument/2006/relationships/slide" Target="slide27.xml"/><Relationship Id="rId27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414EB-783A-7B41-92A8-A671DD792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1725" y="2386013"/>
            <a:ext cx="6940550" cy="1646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GENERAL jEOPARDY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8C381-8395-3F43-98BE-20F6A4769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0888" y="4352925"/>
            <a:ext cx="5102225" cy="12398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Family Edition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25CF76-679D-E94B-9242-AB813AA9A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742741"/>
              </p:ext>
            </p:extLst>
          </p:nvPr>
        </p:nvGraphicFramePr>
        <p:xfrm>
          <a:off x="762000" y="914400"/>
          <a:ext cx="7604125" cy="4389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0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894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4400" dirty="0">
                          <a:effectLst/>
                          <a:latin typeface="American Typewriter" panose="02090604020004020304" pitchFamily="18" charset="77"/>
                        </a:rPr>
                        <a:t>What are all the states of matter?</a:t>
                      </a:r>
                      <a:endParaRPr lang="en-US" sz="4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61BE2BD8-BD31-5246-AE5B-4660ADA7D52A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42C813D7-D5CC-7948-94F1-E21E613FAA92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>
            <a:extLst>
              <a:ext uri="{FF2B5EF4-FFF2-40B4-BE49-F238E27FC236}">
                <a16:creationId xmlns:a16="http://schemas.microsoft.com/office/drawing/2014/main" id="{809D1974-478E-FC49-B1DA-4E02ACC4E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52600"/>
            <a:ext cx="18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br>
              <a:rPr lang="en-CA" altLang="en-US" sz="36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endParaRPr lang="en-US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6" name="Rectangle 1">
            <a:extLst>
              <a:ext uri="{FF2B5EF4-FFF2-40B4-BE49-F238E27FC236}">
                <a16:creationId xmlns:a16="http://schemas.microsoft.com/office/drawing/2014/main" id="{E3ADD223-E31A-524F-8B89-9C97DC64D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588" y="1295400"/>
            <a:ext cx="7924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</a:rPr>
              <a:t>What is the longest bone in the human body?</a:t>
            </a: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691A0BA-6AD6-2849-9BB9-B4D9098B3177}"/>
              </a:ext>
            </a:extLst>
          </p:cNvPr>
          <p:cNvSpPr/>
          <p:nvPr/>
        </p:nvSpPr>
        <p:spPr>
          <a:xfrm>
            <a:off x="7543800" y="585946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0E53A0BB-1439-7146-8F38-D378685F04A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490AB-7A4A-084D-9A75-981864CA642B}"/>
              </a:ext>
            </a:extLst>
          </p:cNvPr>
          <p:cNvSpPr txBox="1"/>
          <p:nvPr/>
        </p:nvSpPr>
        <p:spPr>
          <a:xfrm>
            <a:off x="1104900" y="1330325"/>
            <a:ext cx="69342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What is a prime number?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154B7812-0C40-1041-A7B7-653A87CBAABD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C5DFEFD5-3EC5-534D-AE61-CD9A90F3F4A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CD6B81-5037-A247-8053-8929C4E8CBED}"/>
              </a:ext>
            </a:extLst>
          </p:cNvPr>
          <p:cNvSpPr txBox="1"/>
          <p:nvPr/>
        </p:nvSpPr>
        <p:spPr>
          <a:xfrm>
            <a:off x="914400" y="889000"/>
            <a:ext cx="731520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400" dirty="0">
                <a:latin typeface="American Typewriter" panose="02090604020004020304" pitchFamily="18" charset="77"/>
              </a:rPr>
              <a:t>Diamonds are mostly composed of which element?</a:t>
            </a:r>
            <a:endParaRPr lang="en-US" sz="4400" dirty="0">
              <a:latin typeface="American Typewriter" panose="02090604020004020304" pitchFamily="18" charset="77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CA" dirty="0">
              <a:latin typeface="+mn-lt"/>
            </a:endParaRP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1E6D3D73-1D60-4941-B1B4-8E90B9D35CCE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34F0007F-E04D-B04F-AFB8-94921D7DBF26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>
            <a:extLst>
              <a:ext uri="{FF2B5EF4-FFF2-40B4-BE49-F238E27FC236}">
                <a16:creationId xmlns:a16="http://schemas.microsoft.com/office/drawing/2014/main" id="{EA5B3BB7-9C2A-6A46-949F-00292D29E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43000"/>
            <a:ext cx="7543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Which national soccer team won the FIFA World Cup in 2018?</a:t>
            </a: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6DB1BCEE-2530-364E-85B6-9C1AB7573709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594F11FF-D66A-C94D-AA13-201A4D3A0214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>
            <a:extLst>
              <a:ext uri="{FF2B5EF4-FFF2-40B4-BE49-F238E27FC236}">
                <a16:creationId xmlns:a16="http://schemas.microsoft.com/office/drawing/2014/main" id="{2D1F9EE6-5CAB-2948-8694-9AC3A98E8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249363"/>
            <a:ext cx="7315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Which sibling duo have won the most Grand Slam singles titles combined?</a:t>
            </a:r>
            <a:endParaRPr lang="en-US" altLang="en-US" sz="4400" dirty="0">
              <a:latin typeface="American Typewriter" panose="02090604020004020304" pitchFamily="18" charset="77"/>
            </a:endParaRPr>
          </a:p>
        </p:txBody>
      </p: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8DBBF722-9920-D542-A27A-026F5BA84EA5}"/>
              </a:ext>
            </a:extLst>
          </p:cNvPr>
          <p:cNvSpPr/>
          <p:nvPr/>
        </p:nvSpPr>
        <p:spPr>
          <a:xfrm>
            <a:off x="7543800" y="5837238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260A30C6-B4F7-CB4A-8F5D-D86714FEB440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7D2DF6-05AF-2041-A668-4DA2F7BC1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99199"/>
              </p:ext>
            </p:extLst>
          </p:nvPr>
        </p:nvGraphicFramePr>
        <p:xfrm>
          <a:off x="800100" y="1233488"/>
          <a:ext cx="7543800" cy="4391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1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4400" dirty="0">
                          <a:effectLst/>
                          <a:latin typeface="American Typewriter" panose="02090604020004020304" pitchFamily="18" charset="77"/>
                        </a:rPr>
                        <a:t>In 1947, baseball’s colour barrier was broken by whom?</a:t>
                      </a:r>
                      <a:endParaRPr lang="en-US" sz="4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404C9CCD-3014-B64F-9F68-5D94422D5F43}"/>
              </a:ext>
            </a:extLst>
          </p:cNvPr>
          <p:cNvSpPr/>
          <p:nvPr/>
        </p:nvSpPr>
        <p:spPr>
          <a:xfrm>
            <a:off x="7543800" y="57912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312C2CAC-96B5-FD48-B971-E31741273CB9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8ED88-BDCF-3343-A402-6428C2E690F0}"/>
              </a:ext>
            </a:extLst>
          </p:cNvPr>
          <p:cNvSpPr txBox="1"/>
          <p:nvPr/>
        </p:nvSpPr>
        <p:spPr>
          <a:xfrm>
            <a:off x="914400" y="1143000"/>
            <a:ext cx="7315200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Who is the youngest Canadian to win a gold medal?</a:t>
            </a:r>
            <a:endParaRPr lang="en-CA" sz="4400" dirty="0">
              <a:solidFill>
                <a:schemeClr val="accent6"/>
              </a:solidFill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B827996F-0511-474A-A050-A2A6F0C1BB19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97D32C7F-D480-C045-8A42-CFDF9F7385F4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6270CB43-E3D1-7D4B-91D2-E8EA587CA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538" y="1166813"/>
            <a:ext cx="790098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</a:rPr>
              <a:t>The Montreal Canadiens lead the NHL in the most Stanley Cups won with how many?</a:t>
            </a:r>
            <a:endParaRPr lang="en-US" altLang="en-US" sz="4400" dirty="0">
              <a:latin typeface="American Typewriter" panose="02090604020004020304" pitchFamily="18" charset="77"/>
            </a:endParaRPr>
          </a:p>
        </p:txBody>
      </p: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B5B8821C-6489-554E-AD46-9F46B398D8B2}"/>
              </a:ext>
            </a:extLst>
          </p:cNvPr>
          <p:cNvSpPr/>
          <p:nvPr/>
        </p:nvSpPr>
        <p:spPr>
          <a:xfrm>
            <a:off x="7543800" y="57912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21A2579A-1201-9845-AC49-996A9B13691C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C5F05DE6-C134-FF42-909A-BE386E646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162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“I have a dream that one day every valley shall be exalted…”</a:t>
            </a:r>
            <a:endParaRPr lang="en-US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F880DA8C-CBF5-7A45-AC8F-1AC96215853D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82FE7BE6-0527-4F4E-A2E6-A8B1D44EAA46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BFDF-8D80-7640-9148-3238AC24D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2243138"/>
            <a:ext cx="3289300" cy="1141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RULES</a:t>
            </a:r>
          </a:p>
        </p:txBody>
      </p:sp>
      <p:sp>
        <p:nvSpPr>
          <p:cNvPr id="4098" name="Content Placeholder 2">
            <a:extLst>
              <a:ext uri="{FF2B5EF4-FFF2-40B4-BE49-F238E27FC236}">
                <a16:creationId xmlns:a16="http://schemas.microsoft.com/office/drawing/2014/main" id="{3493879D-02D6-B748-93D0-0038092986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24400" y="152400"/>
            <a:ext cx="4191000" cy="6553200"/>
          </a:xfrm>
        </p:spPr>
        <p:txBody>
          <a:bodyPr/>
          <a:lstStyle/>
          <a:p>
            <a:r>
              <a:rPr lang="en-US" altLang="en-US"/>
              <a:t>You will be divided into two teams. We will flip a coin to decide which team starts the game.</a:t>
            </a:r>
          </a:p>
          <a:p>
            <a:r>
              <a:rPr lang="en-US" altLang="en-US"/>
              <a:t>Each team will have 45 seconds to provide their answer.  The chosen spokesperson has to say, “Our final answer is…” within the 45 seconds. </a:t>
            </a:r>
          </a:p>
          <a:p>
            <a:r>
              <a:rPr lang="en-US" altLang="en-US"/>
              <a:t>If an answer is not provided within 45 seconds, the question will automatically be given to the other team.</a:t>
            </a:r>
          </a:p>
          <a:p>
            <a:r>
              <a:rPr lang="en-US" altLang="en-US"/>
              <a:t>If a team answers a question incorrectly, the other team will have the chance to steal, after which the correct answer will be provided.</a:t>
            </a:r>
          </a:p>
          <a:p>
            <a:r>
              <a:rPr lang="en-US" altLang="en-US"/>
              <a:t>If anyone is seen on their phone during the game (or cheating in any way), their team will lose their turn and 50 points will be deducted from their score.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B292E1EC-24A0-BC48-AE5C-475CD4F88062}"/>
              </a:ext>
            </a:extLst>
          </p:cNvPr>
          <p:cNvSpPr/>
          <p:nvPr/>
        </p:nvSpPr>
        <p:spPr>
          <a:xfrm>
            <a:off x="7543800" y="58166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38" name="Rectangle 4">
            <a:extLst>
              <a:ext uri="{FF2B5EF4-FFF2-40B4-BE49-F238E27FC236}">
                <a16:creationId xmlns:a16="http://schemas.microsoft.com/office/drawing/2014/main" id="{893DD15C-3D4E-B340-8B9A-E8E6BE6C5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162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”An eye for an eye makes the whole world blind.”</a:t>
            </a:r>
            <a:endParaRPr lang="en-US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5B40B75D-04EC-7740-86D4-460F369D4652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3C23B22F-4A73-CA4A-99C9-7A516E92494A}"/>
              </a:ext>
            </a:extLst>
          </p:cNvPr>
          <p:cNvSpPr/>
          <p:nvPr/>
        </p:nvSpPr>
        <p:spPr>
          <a:xfrm>
            <a:off x="7543800" y="5853113"/>
            <a:ext cx="1066800" cy="66198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986" name="Rectangle 4">
            <a:extLst>
              <a:ext uri="{FF2B5EF4-FFF2-40B4-BE49-F238E27FC236}">
                <a16:creationId xmlns:a16="http://schemas.microsoft.com/office/drawing/2014/main" id="{30C5E6AD-75FF-604C-AE20-F17585C66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162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“Let them eat cake.”</a:t>
            </a:r>
            <a:endParaRPr lang="en-US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3FEACE34-F316-154B-BB35-B01317C2DDE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4">
            <a:extLst>
              <a:ext uri="{FF2B5EF4-FFF2-40B4-BE49-F238E27FC236}">
                <a16:creationId xmlns:a16="http://schemas.microsoft.com/office/drawing/2014/main" id="{5F813A1E-5F97-B549-B6BC-717F88324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1676400"/>
            <a:ext cx="185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endParaRPr lang="en-CA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en-US" altLang="en-US" sz="36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2B1825A7-09F4-434C-91A7-35202E374504}"/>
              </a:ext>
            </a:extLst>
          </p:cNvPr>
          <p:cNvSpPr/>
          <p:nvPr/>
        </p:nvSpPr>
        <p:spPr>
          <a:xfrm>
            <a:off x="7572375" y="5853113"/>
            <a:ext cx="1066800" cy="6778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3E088E8F-830A-5547-B705-5DEDFA323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162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“I’m so fast that last night I turned off the light switch in my hotel room and was in bed before the room was dark.”</a:t>
            </a:r>
            <a:endParaRPr lang="en-US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7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92E4AB5A-3435-2148-83BE-D0BD0DBCDEE6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34D6D720-B652-AE45-8846-D65DA216EABD}"/>
              </a:ext>
            </a:extLst>
          </p:cNvPr>
          <p:cNvSpPr/>
          <p:nvPr/>
        </p:nvSpPr>
        <p:spPr>
          <a:xfrm>
            <a:off x="7543800" y="5775325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082" name="Rectangle 4">
            <a:extLst>
              <a:ext uri="{FF2B5EF4-FFF2-40B4-BE49-F238E27FC236}">
                <a16:creationId xmlns:a16="http://schemas.microsoft.com/office/drawing/2014/main" id="{2A55A9F6-002F-3D45-83D0-BE3C193D2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162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”We realize the importance of our voices only when we are silenced.”</a:t>
            </a:r>
            <a:endParaRPr lang="en-US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7113AE60-6766-3640-8F6B-79B50DEDB8A2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26D593B1-F523-ED40-8EA8-9C309AB6C374}"/>
              </a:ext>
            </a:extLst>
          </p:cNvPr>
          <p:cNvSpPr/>
          <p:nvPr/>
        </p:nvSpPr>
        <p:spPr>
          <a:xfrm>
            <a:off x="7543800" y="5868988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02F668F3-F72E-6F41-855C-E95CEF111AA4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F94745-6FEC-B241-8E8E-690DFC5A8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405" y="764704"/>
            <a:ext cx="6793189" cy="475523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EB9533F1-7532-7E43-B726-088CE95595CA}"/>
              </a:ext>
            </a:extLst>
          </p:cNvPr>
          <p:cNvSpPr/>
          <p:nvPr/>
        </p:nvSpPr>
        <p:spPr>
          <a:xfrm>
            <a:off x="7543800" y="58674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C2A8D170-4228-9747-A290-C9ACF184204F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F62E1-58B7-4B4F-AE20-BEFC6C41F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64" y="1268760"/>
            <a:ext cx="7848872" cy="39244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D89555DC-1E05-154D-8E02-C59A8F30C517}"/>
              </a:ext>
            </a:extLst>
          </p:cNvPr>
          <p:cNvSpPr/>
          <p:nvPr/>
        </p:nvSpPr>
        <p:spPr>
          <a:xfrm>
            <a:off x="7543800" y="5843588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B6E17667-E0DD-454C-A80E-E143D4B6E7F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B7AB0-0D71-154A-A7E3-25F7CE053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620" y="1124744"/>
            <a:ext cx="6840760" cy="42412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7174F388-AE1A-4E44-A485-A6C8C6868E3F}"/>
              </a:ext>
            </a:extLst>
          </p:cNvPr>
          <p:cNvSpPr/>
          <p:nvPr/>
        </p:nvSpPr>
        <p:spPr>
          <a:xfrm>
            <a:off x="7543800" y="58674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28E628CB-6CF3-5B4A-BBA0-5A91F6526DB1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02AAE-B86D-D342-8156-29BC3AB22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632" y="764704"/>
            <a:ext cx="7056784" cy="46894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>
            <a:extLst>
              <a:ext uri="{FF2B5EF4-FFF2-40B4-BE49-F238E27FC236}">
                <a16:creationId xmlns:a16="http://schemas.microsoft.com/office/drawing/2014/main" id="{D0B75B2C-93D8-654A-A58D-41DEAA0B3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DB3565DD-3D10-484E-A7B3-EEFA53448CED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3C0F1092-CB29-9A40-B3A6-AA7D98C02482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012DA0-7AE2-7445-9CD2-709B76C86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609" y="1319165"/>
            <a:ext cx="7032781" cy="421966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375CEF-EC9D-1046-BD7B-2F0A49C15A08}"/>
              </a:ext>
            </a:extLst>
          </p:cNvPr>
          <p:cNvSpPr/>
          <p:nvPr/>
        </p:nvSpPr>
        <p:spPr>
          <a:xfrm>
            <a:off x="1140964" y="2136338"/>
            <a:ext cx="6862071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Red, Orange, Yellow,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Green, Blue, Indigo,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Violet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erican Typewriter" panose="02090604020004020304" pitchFamily="18" charset="77"/>
            </a:endParaRP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1E05504C-C4CA-DF49-8185-B00D93C5BBC6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7" name="Group 159">
            <a:extLst>
              <a:ext uri="{FF2B5EF4-FFF2-40B4-BE49-F238E27FC236}">
                <a16:creationId xmlns:a16="http://schemas.microsoft.com/office/drawing/2014/main" id="{DF4FA87F-6EC0-AD4E-8C9D-DE1686C36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69341"/>
              </p:ext>
            </p:extLst>
          </p:nvPr>
        </p:nvGraphicFramePr>
        <p:xfrm>
          <a:off x="381000" y="304800"/>
          <a:ext cx="8382000" cy="56388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918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General Knowledge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Math and Science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Sports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Who Said This?</a:t>
                      </a:r>
                    </a:p>
                  </a:txBody>
                  <a:tcPr marT="45734" marB="4573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+mj-lt"/>
                        </a:rPr>
                        <a:t>Name the Country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+mj-lt"/>
                        <a:ea typeface="Tahoma" pitchFamily="34" charset="0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3" action="ppaction://hlinksldjump"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4" action="ppaction://hlinksldjump"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5" action="ppaction://hlinksldjump"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6" action="ppaction://hlinksldjump"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7" action="ppaction://hlinksldjump"/>
                        </a:rPr>
                        <a:t>10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8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8" action="ppaction://hlinksldjump"/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9" action="ppaction://hlinksldjump"/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0" action="ppaction://hlinksldjump"/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1" action="ppaction://hlinksldjump"/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2" action="ppaction://hlinksldjump"/>
                        </a:rPr>
                        <a:t>20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3" action="ppaction://hlinksldjump"/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4" action="ppaction://hlinksldjump"/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5" action="ppaction://hlinksldjump"/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6" action="ppaction://hlinksldjump"/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7" action="ppaction://hlinksldjump"/>
                        </a:rPr>
                        <a:t>30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85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8" action="ppaction://hlinksldjump"/>
                        </a:rPr>
                        <a:t>40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19" action="ppaction://hlinksldjump"/>
                        </a:rPr>
                        <a:t>40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0" action="ppaction://hlinksldjump"/>
                        </a:rPr>
                        <a:t>40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1" action="ppaction://hlinksldjump"/>
                        </a:rPr>
                        <a:t>40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2" action="ppaction://hlinksldjump"/>
                        </a:rPr>
                        <a:t>40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9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3" action="ppaction://hlinksldjump"/>
                        </a:rPr>
                        <a:t>50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4" action="ppaction://hlinksldjump"/>
                        </a:rPr>
                        <a:t>50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5" action="ppaction://hlinksldjump"/>
                        </a:rPr>
                        <a:t>50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6" action="ppaction://hlinksldjump"/>
                        </a:rPr>
                        <a:t>50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merican Typewriter" panose="02090604020004020304" pitchFamily="18" charset="77"/>
                          <a:hlinkClick r:id="rId27" action="ppaction://hlinksldjump"/>
                        </a:rPr>
                        <a:t>50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merican Typewriter" panose="02090604020004020304" pitchFamily="18" charset="77"/>
                        <a:cs typeface="Arial" panose="020B0604020202020204" pitchFamily="34" charset="0"/>
                      </a:endParaRPr>
                    </a:p>
                  </a:txBody>
                  <a:tcPr marT="45734" marB="4573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ectangle 1">
            <a:hlinkClick r:id="rId28" action="ppaction://hlinksldjump"/>
            <a:extLst>
              <a:ext uri="{FF2B5EF4-FFF2-40B4-BE49-F238E27FC236}">
                <a16:creationId xmlns:a16="http://schemas.microsoft.com/office/drawing/2014/main" id="{6D3445B2-7E2A-1E40-8812-2902D2D9714C}"/>
              </a:ext>
            </a:extLst>
          </p:cNvPr>
          <p:cNvSpPr/>
          <p:nvPr/>
        </p:nvSpPr>
        <p:spPr>
          <a:xfrm>
            <a:off x="2933700" y="6096000"/>
            <a:ext cx="3276600" cy="533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FINAL JEOPARDY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3A6911-5E73-3842-9049-B12D1B9D1827}"/>
              </a:ext>
            </a:extLst>
          </p:cNvPr>
          <p:cNvSpPr/>
          <p:nvPr/>
        </p:nvSpPr>
        <p:spPr>
          <a:xfrm>
            <a:off x="3105895" y="2967038"/>
            <a:ext cx="29322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Istanbul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0EF06206-AEC8-6D4A-8258-2F959882EA2E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500020-FFFE-A747-8AF0-8A4C229B7B98}"/>
              </a:ext>
            </a:extLst>
          </p:cNvPr>
          <p:cNvSpPr/>
          <p:nvPr/>
        </p:nvSpPr>
        <p:spPr>
          <a:xfrm>
            <a:off x="3621259" y="2967038"/>
            <a:ext cx="190148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China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CD348D9E-397F-004B-B56F-22696A1968C1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7B70619B-637C-A74D-AC46-9ED08D245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505075"/>
            <a:ext cx="70104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Three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3AB2AFE2-5717-D444-8307-9481CFA710DD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9213F7-7B98-C645-A83C-EFB871633509}"/>
              </a:ext>
            </a:extLst>
          </p:cNvPr>
          <p:cNvSpPr/>
          <p:nvPr/>
        </p:nvSpPr>
        <p:spPr>
          <a:xfrm>
            <a:off x="1121376" y="2136338"/>
            <a:ext cx="690124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The assassination of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Archduke Franz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erican Typewriter" panose="02090604020004020304" pitchFamily="18" charset="77"/>
              </a:rPr>
              <a:t>Feerdinand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erican Typewriter" panose="02090604020004020304" pitchFamily="18" charset="77"/>
            </a:endParaRP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F5505A90-6266-FF41-B273-B0969EE97A3F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F0A1E0E8-C483-DA41-9653-14F93349C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981200"/>
            <a:ext cx="624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800" dirty="0">
                <a:latin typeface="American Typewriter" panose="02090604020004020304" pitchFamily="18" charset="77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8CE0D554-7E42-B14A-BEB3-21D4DF30909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2B051-5C1F-0145-98EA-002076042DA8}"/>
              </a:ext>
            </a:extLst>
          </p:cNvPr>
          <p:cNvSpPr/>
          <p:nvPr/>
        </p:nvSpPr>
        <p:spPr>
          <a:xfrm>
            <a:off x="2095711" y="2367171"/>
            <a:ext cx="495257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800" dirty="0">
                <a:latin typeface="American Typewriter" panose="02090604020004020304" pitchFamily="18" charset="77"/>
              </a:rPr>
              <a:t>Gas, Liquid, Solid, &amp; Plasma</a:t>
            </a:r>
            <a:endParaRPr lang="en-CA" sz="3600" dirty="0">
              <a:latin typeface="American Typewriter" panose="02090604020004020304" pitchFamily="18" charset="77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09636820-AF7C-7441-BBE0-686ACA9AF50C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9E2A3C73-55D2-C74B-9836-B086BCC5A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57400"/>
            <a:ext cx="6781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lvl="4" algn="ctr" eaLnBrk="1" hangingPunct="1"/>
            <a:r>
              <a:rPr lang="en-CA" altLang="en-US" sz="5400" dirty="0">
                <a:latin typeface="American Typewriter" panose="02090604020004020304" pitchFamily="18" charset="77"/>
              </a:rPr>
              <a:t>Femur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7C947131-B103-FA45-8470-EB2ECFB22F97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F736AFB6-8D58-9344-9B2E-1F74F94FD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2274838"/>
            <a:ext cx="52197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800" dirty="0">
                <a:latin typeface="American Typewriter" panose="02090604020004020304" pitchFamily="18" charset="77"/>
                <a:cs typeface="Arial" panose="020B0604020202020204" pitchFamily="34" charset="0"/>
              </a:rPr>
              <a:t>A number that is only divisible by itself and 1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B9EBD4CD-306F-3348-A5D5-BA63E9F77318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1E6860EE-9DEC-CF4F-9751-5B5A044B9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9050" y="2659063"/>
            <a:ext cx="21259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Carbon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20100FD9-EB24-2748-B835-1EDE7CFD039C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7F3219A0-3D49-B742-9DFF-1E7BD3719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473" y="2971800"/>
            <a:ext cx="20835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France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5E75B539-BEFE-5943-9D8A-65F77B35ED2B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A97C52-E68F-FE48-ACE8-436B8CB24468}"/>
              </a:ext>
            </a:extLst>
          </p:cNvPr>
          <p:cNvSpPr txBox="1"/>
          <p:nvPr/>
        </p:nvSpPr>
        <p:spPr>
          <a:xfrm>
            <a:off x="1371600" y="1371600"/>
            <a:ext cx="64008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600" dirty="0">
                <a:solidFill>
                  <a:schemeClr val="accent6"/>
                </a:solidFill>
                <a:effectLst>
                  <a:outerShdw blurRad="50800" dist="50800" dir="5400000" algn="ctr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accent6"/>
              </a:solidFill>
              <a:effectLst>
                <a:outerShdw blurRad="50800" dist="50800" dir="5400000" algn="ctr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FF0000"/>
              </a:solidFill>
              <a:effectLst>
                <a:outerShdw blurRad="50800" dist="50800" dir="5400000" algn="ctr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" name="TextBox 3">
            <a:extLst>
              <a:ext uri="{FF2B5EF4-FFF2-40B4-BE49-F238E27FC236}">
                <a16:creationId xmlns:a16="http://schemas.microsoft.com/office/drawing/2014/main" id="{6DF91D3C-4710-744F-BB0A-2952E9EA4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6324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</a:rPr>
              <a:t>The rainbow comprises of which colours?</a:t>
            </a:r>
          </a:p>
        </p:txBody>
      </p: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0A952838-2858-594D-9F1F-FD2F76A4A88E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FD21901D-B1CD-514F-AE07-34A23D4504F6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800BCB3-7080-EF48-8F0E-19BED566E155}"/>
              </a:ext>
            </a:extLst>
          </p:cNvPr>
          <p:cNvSpPr/>
          <p:nvPr/>
        </p:nvSpPr>
        <p:spPr>
          <a:xfrm>
            <a:off x="2095500" y="2819400"/>
            <a:ext cx="4953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merican Typewriter" panose="02090604020004020304" pitchFamily="18" charset="77"/>
                <a:cs typeface="Arial" panose="020B0604020202020204" pitchFamily="34" charset="0"/>
              </a:rPr>
              <a:t>Serena and Venus Williams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AE484212-4FEA-C546-BADB-AADAD2E9288F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3C75C2C0-6001-BC41-B61D-C9A91EDC8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3044825"/>
            <a:ext cx="4953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American Typewriter" panose="02090604020004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Jackie Robinson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1EAEC413-D8B3-0F42-9E03-9FCC99E0897C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AE4670E5-7069-CD4C-BBD8-F91A254CA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686050"/>
            <a:ext cx="495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American Typewriter" panose="02090604020004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Penny Oleksiak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A809C6ED-DAB1-954A-BEDD-32AEF5C6AC2F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95A0B2B6-510C-734C-ABB9-90FDFAE57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0595" y="2366963"/>
            <a:ext cx="9028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American Typewriter" panose="02090604020004020304" pitchFamily="18" charset="77"/>
              </a:rPr>
              <a:t>24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426D7B24-31C2-BD43-8BA9-269857D1B2A4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6954593D-9E88-3749-9807-6238D881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7644" y="3044279"/>
            <a:ext cx="64087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Martin Luther King Jr. </a:t>
            </a:r>
          </a:p>
        </p:txBody>
      </p:sp>
      <p:sp>
        <p:nvSpPr>
          <p:cNvPr id="4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1E6A1E87-2BB3-E247-BA80-153A89AB318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A5C14807-E67F-D740-A415-EDE70B093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72" y="3044279"/>
            <a:ext cx="48766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Mahatma Gandhi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35D5F2F7-51D6-EC46-8B01-42A00F7D1DF8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23763A6D-AE41-9344-81A0-F0272C3C0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320" y="3044279"/>
            <a:ext cx="482536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Marie Antoinette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BEA803D4-1C6F-7746-BEBB-AB9F96C67F74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CE8F3759-AA4D-CB4A-A1EC-E039BF44C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152" y="3044279"/>
            <a:ext cx="43636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Muhammad Ali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A2360553-B777-BE4B-B7E2-F6782F229DF0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3AE4F56C-BF5D-C346-97E2-1CA41DDB5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1540" y="3044279"/>
            <a:ext cx="47609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Malala Yousafzai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01B35349-6C70-894E-A45C-9971FB7FDF92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BE2EE2B7-3D69-D549-8A7D-87C0EC8ED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1603" y="3044279"/>
            <a:ext cx="196079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Brazil 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2F6DC142-7A1A-A646-9035-0D226EC9824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DF940052-ABB4-9F49-B659-F0BBF4F4D3B9}"/>
              </a:ext>
            </a:extLst>
          </p:cNvPr>
          <p:cNvSpPr/>
          <p:nvPr/>
        </p:nvSpPr>
        <p:spPr>
          <a:xfrm>
            <a:off x="7543800" y="5770563"/>
            <a:ext cx="1066800" cy="6778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extBox 5">
            <a:extLst>
              <a:ext uri="{FF2B5EF4-FFF2-40B4-BE49-F238E27FC236}">
                <a16:creationId xmlns:a16="http://schemas.microsoft.com/office/drawing/2014/main" id="{6EACECC1-4F16-5E4E-A031-F9D2F9EA2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219200"/>
            <a:ext cx="632460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US" altLang="en-US" sz="4800" dirty="0">
                <a:latin typeface="American Typewriter" panose="02090604020004020304" pitchFamily="18" charset="77"/>
              </a:rPr>
              <a:t>Which Turkish city is part of Europe and Asia</a:t>
            </a:r>
          </a:p>
          <a:p>
            <a:pPr algn="ctr" eaLnBrk="1" hangingPunct="1"/>
            <a:endParaRPr lang="en-CA" altLang="en-US" sz="2800" dirty="0">
              <a:latin typeface="American Typewriter" panose="02090604020004020304" pitchFamily="18" charset="77"/>
            </a:endParaRPr>
          </a:p>
        </p:txBody>
      </p:sp>
      <p:sp>
        <p:nvSpPr>
          <p:cNvPr id="7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6E8AE681-B3BD-5B45-8F48-CB817FFF0812}"/>
              </a:ext>
            </a:extLst>
          </p:cNvPr>
          <p:cNvSpPr/>
          <p:nvPr/>
        </p:nvSpPr>
        <p:spPr>
          <a:xfrm rot="10800000">
            <a:off x="533400" y="5770563"/>
            <a:ext cx="1066800" cy="6778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7D62F6EB-5927-8543-B3FE-119904794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011" y="3044279"/>
            <a:ext cx="21659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Ireland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E3EAC8EF-2F81-FE46-A319-D90172CEC4A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B6854D23-C1B1-2E45-81B3-059CA01A8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8648" y="3044279"/>
            <a:ext cx="36467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New Zealand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9427535E-25BA-AD4B-B10B-EEE07C68FA5A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877B8A27-23E2-644F-9F43-8EBF284FE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6896" y="3044279"/>
            <a:ext cx="26302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Malaysia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BDED4E00-2AB0-F245-89B6-CD818F28F021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16B32E91-CC8C-A54E-A072-40FA4067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7" y="3044279"/>
            <a:ext cx="62960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Trinidad and Tobago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9AAA20B9-A604-764A-93DB-81D9078E6DDD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890E0330-ACEA-634F-9031-2B1D88D73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3425" y="838200"/>
            <a:ext cx="5137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eaLnBrk="1" hangingPunct="1"/>
            <a:r>
              <a:rPr lang="en-CA" altLang="en-US" sz="4400">
                <a:latin typeface="American Typewriter" panose="02090604020004020304" pitchFamily="18" charset="77"/>
                <a:cs typeface="Arial" panose="020B0604020202020204" pitchFamily="34" charset="0"/>
              </a:rPr>
              <a:t>FINAL JEOPARDY</a:t>
            </a:r>
          </a:p>
        </p:txBody>
      </p:sp>
      <p:sp>
        <p:nvSpPr>
          <p:cNvPr id="5" name="Arrow: Right 1">
            <a:hlinkClick r:id="rId2" action="ppaction://hlinksldjump"/>
            <a:extLst>
              <a:ext uri="{FF2B5EF4-FFF2-40B4-BE49-F238E27FC236}">
                <a16:creationId xmlns:a16="http://schemas.microsoft.com/office/drawing/2014/main" id="{AA588329-082C-4A4D-B133-593469BD3AE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971" name="TextBox 1">
            <a:extLst>
              <a:ext uri="{FF2B5EF4-FFF2-40B4-BE49-F238E27FC236}">
                <a16:creationId xmlns:a16="http://schemas.microsoft.com/office/drawing/2014/main" id="{519DD375-E53F-2D4A-99B7-516A4FD87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058988"/>
            <a:ext cx="8610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200" dirty="0"/>
              <a:t>We will read the final jeopardy question.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200" dirty="0"/>
              <a:t>Both teams will write down their answers on the paper provided, as well as their wager.  You will have </a:t>
            </a:r>
            <a:r>
              <a:rPr lang="en-US" altLang="en-US" sz="2200" b="1" dirty="0"/>
              <a:t>two minutes</a:t>
            </a:r>
            <a:r>
              <a:rPr lang="en-US" altLang="en-US" sz="2200" dirty="0"/>
              <a:t>.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200" dirty="0"/>
              <a:t>Each team can wager up to the amount of points that they currently have.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200" dirty="0"/>
              <a:t>If your answer is correct, you get the amount of points you wagered.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200" dirty="0"/>
              <a:t>If your answer is incorrect, you lose the amount of points you wager.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>
            <a:extLst>
              <a:ext uri="{FF2B5EF4-FFF2-40B4-BE49-F238E27FC236}">
                <a16:creationId xmlns:a16="http://schemas.microsoft.com/office/drawing/2014/main" id="{1E6D2341-DCED-C844-BAEE-7D991D9BB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987" y="476672"/>
            <a:ext cx="6296025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000" dirty="0">
                <a:latin typeface="American Typewriter" panose="02090604020004020304" pitchFamily="18" charset="77"/>
                <a:cs typeface="Arial" panose="020B0604020202020204" pitchFamily="34" charset="0"/>
              </a:rPr>
              <a:t>Name all the elements on the Periodic Table of Elements.</a:t>
            </a:r>
          </a:p>
          <a:p>
            <a:pPr algn="ctr" eaLnBrk="1" hangingPunct="1"/>
            <a:endParaRPr lang="en-CA" altLang="en-US" sz="40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  <a:p>
            <a:pPr algn="ctr" eaLnBrk="1" hangingPunct="1"/>
            <a:r>
              <a:rPr lang="en-CA" altLang="en-US" sz="4000" dirty="0">
                <a:latin typeface="American Typewriter" panose="02090604020004020304" pitchFamily="18" charset="77"/>
                <a:cs typeface="Arial" panose="020B0604020202020204" pitchFamily="34" charset="0"/>
              </a:rPr>
              <a:t>Whichever Team has the most wins!</a:t>
            </a:r>
          </a:p>
          <a:p>
            <a:pPr algn="ctr" eaLnBrk="1" hangingPunct="1"/>
            <a:r>
              <a:rPr lang="en-CA" altLang="en-US" sz="4000" dirty="0">
                <a:latin typeface="American Typewriter" panose="02090604020004020304" pitchFamily="18" charset="77"/>
                <a:cs typeface="Arial" panose="020B0604020202020204" pitchFamily="34" charset="0"/>
              </a:rPr>
              <a:t>Tiebreaker: The team with the greatest sum of atomic numbers wins.</a:t>
            </a:r>
          </a:p>
          <a:p>
            <a:pPr algn="ctr" eaLnBrk="1" hangingPunct="1"/>
            <a:endParaRPr lang="en-CA" altLang="en-US" sz="4400" dirty="0">
              <a:latin typeface="American Typewriter" panose="02090604020004020304" pitchFamily="18" charset="7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863930-9AD2-964D-9491-FEB7CCECB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" r="2" b="2"/>
          <a:stretch/>
        </p:blipFill>
        <p:spPr>
          <a:xfrm>
            <a:off x="90488" y="68263"/>
            <a:ext cx="8963025" cy="672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467462-4B69-C446-B5B6-9D7EC014EDDA}"/>
              </a:ext>
            </a:extLst>
          </p:cNvPr>
          <p:cNvSpPr txBox="1"/>
          <p:nvPr/>
        </p:nvSpPr>
        <p:spPr>
          <a:xfrm>
            <a:off x="1371600" y="1371600"/>
            <a:ext cx="6019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600" dirty="0">
              <a:latin typeface="+mj-lt"/>
            </a:endParaRP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3760B50F-318C-6240-9F20-3EE1BB6E4555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7" name="TextBox 5">
            <a:extLst>
              <a:ext uri="{FF2B5EF4-FFF2-40B4-BE49-F238E27FC236}">
                <a16:creationId xmlns:a16="http://schemas.microsoft.com/office/drawing/2014/main" id="{2E6BC1EF-32BA-3A43-994B-69E68E051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371600"/>
            <a:ext cx="6477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</a:rPr>
              <a:t>Which country invented tea?</a:t>
            </a:r>
          </a:p>
        </p:txBody>
      </p:sp>
      <p:sp>
        <p:nvSpPr>
          <p:cNvPr id="7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2F39D79E-9DC7-4D4A-AA6F-C7DAE0F3E90B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33A651B3-C755-C643-8E26-92A70BEEDAEC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F43B7F-5E2B-C746-95FA-F81AD103B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258476"/>
              </p:ext>
            </p:extLst>
          </p:nvPr>
        </p:nvGraphicFramePr>
        <p:xfrm>
          <a:off x="876300" y="1524000"/>
          <a:ext cx="7391400" cy="2682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82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4400" dirty="0">
                          <a:effectLst/>
                          <a:latin typeface="American Typewriter" panose="02090604020004020304" pitchFamily="18" charset="77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many hearts does an octopus have?</a:t>
                      </a:r>
                      <a:endParaRPr lang="en-US" sz="44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EE3A6BBA-EE14-1045-B208-05BDDF5F3C4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AF1753DC-027A-3F4D-B4D3-7528A00A6E38}"/>
              </a:ext>
            </a:extLst>
          </p:cNvPr>
          <p:cNvSpPr/>
          <p:nvPr/>
        </p:nvSpPr>
        <p:spPr>
          <a:xfrm>
            <a:off x="7543800" y="5791200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1E11DE-F8CA-F248-B061-CF062611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48563"/>
              </p:ext>
            </p:extLst>
          </p:nvPr>
        </p:nvGraphicFramePr>
        <p:xfrm>
          <a:off x="812800" y="1730375"/>
          <a:ext cx="7518400" cy="144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1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4000" dirty="0">
                          <a:effectLst/>
                          <a:latin typeface="American Typewriter" panose="02090604020004020304" pitchFamily="18" charset="77"/>
                        </a:rPr>
                        <a:t>What act inevitably kickstarted World War 1?</a:t>
                      </a:r>
                      <a:endParaRPr lang="en-US" sz="4000" dirty="0">
                        <a:effectLst/>
                        <a:latin typeface="American Typewriter" panose="02090604020004020304" pitchFamily="18" charset="77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289" marR="114289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B84B7B23-DE47-4044-818F-8079FFBEBC93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>
            <a:extLst>
              <a:ext uri="{FF2B5EF4-FFF2-40B4-BE49-F238E27FC236}">
                <a16:creationId xmlns:a16="http://schemas.microsoft.com/office/drawing/2014/main" id="{5CFA42BD-3760-2E43-8DB5-E4EC5C1AE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371600"/>
            <a:ext cx="6019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77"/>
              </a:defRPr>
            </a:lvl9pPr>
          </a:lstStyle>
          <a:p>
            <a:pPr algn="ctr" eaLnBrk="1" hangingPunct="1"/>
            <a:r>
              <a:rPr lang="en-CA" altLang="en-US" sz="4400" dirty="0">
                <a:latin typeface="American Typewriter" panose="02090604020004020304" pitchFamily="18" charset="77"/>
                <a:cs typeface="Arial" panose="020B0604020202020204" pitchFamily="34" charset="0"/>
              </a:rPr>
              <a:t>How many planets are there in our Solar System?</a:t>
            </a:r>
            <a:endParaRPr lang="en-US" altLang="en-US" sz="4400" dirty="0">
              <a:latin typeface="American Typewriter" panose="02090604020004020304" pitchFamily="18" charset="77"/>
            </a:endParaRPr>
          </a:p>
        </p:txBody>
      </p:sp>
      <p:sp>
        <p:nvSpPr>
          <p:cNvPr id="2" name="Arrow: Right 1">
            <a:hlinkClick r:id="rId3" action="ppaction://hlinksldjump"/>
            <a:extLst>
              <a:ext uri="{FF2B5EF4-FFF2-40B4-BE49-F238E27FC236}">
                <a16:creationId xmlns:a16="http://schemas.microsoft.com/office/drawing/2014/main" id="{A2EBAC4E-4E4E-EF4B-829D-2139FF6D4AF2}"/>
              </a:ext>
            </a:extLst>
          </p:cNvPr>
          <p:cNvSpPr/>
          <p:nvPr/>
        </p:nvSpPr>
        <p:spPr>
          <a:xfrm>
            <a:off x="75438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Arrow: Right 1">
            <a:hlinkClick r:id="rId4" action="ppaction://hlinksldjump"/>
            <a:extLst>
              <a:ext uri="{FF2B5EF4-FFF2-40B4-BE49-F238E27FC236}">
                <a16:creationId xmlns:a16="http://schemas.microsoft.com/office/drawing/2014/main" id="{A017CDA7-5006-3D46-A777-3B9791C72847}"/>
              </a:ext>
            </a:extLst>
          </p:cNvPr>
          <p:cNvSpPr/>
          <p:nvPr/>
        </p:nvSpPr>
        <p:spPr>
          <a:xfrm rot="10800000">
            <a:off x="533400" y="5853113"/>
            <a:ext cx="1066800" cy="67627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opardy" id="{88237CB6-77CB-7C41-AE6D-58E298BDEFEA}" vid="{8D69F345-A1F9-FF4E-8402-5F5BD143FDF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606</Words>
  <Application>Microsoft Macintosh PowerPoint</Application>
  <PresentationFormat>On-screen Show (4:3)</PresentationFormat>
  <Paragraphs>129</Paragraphs>
  <Slides>56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American Typewriter</vt:lpstr>
      <vt:lpstr>Arial</vt:lpstr>
      <vt:lpstr>Calibri</vt:lpstr>
      <vt:lpstr>Gill Sans MT</vt:lpstr>
      <vt:lpstr>Times New Roman</vt:lpstr>
      <vt:lpstr>Parcel</vt:lpstr>
      <vt:lpstr>GENERAL jEOPARDY</vt:lpstr>
      <vt:lpstr>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Hassan Abbas Kara</dc:creator>
  <cp:lastModifiedBy>Hassan Abbas Kara</cp:lastModifiedBy>
  <cp:revision>4</cp:revision>
  <dcterms:created xsi:type="dcterms:W3CDTF">2020-04-23T20:40:47Z</dcterms:created>
  <dcterms:modified xsi:type="dcterms:W3CDTF">2020-04-23T20:45:01Z</dcterms:modified>
</cp:coreProperties>
</file>