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0"/>
  </p:normalViewPr>
  <p:slideViewPr>
    <p:cSldViewPr snapToGrid="0">
      <p:cViewPr varScale="1">
        <p:scale>
          <a:sx n="133" d="100"/>
          <a:sy n="133" d="100"/>
        </p:scale>
        <p:origin x="50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76dff0a80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76dff0a80d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76dff0a80d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76dff0a80d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0225" y="1248525"/>
            <a:ext cx="1311523" cy="77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0225" y="3212275"/>
            <a:ext cx="1311523" cy="77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54000" y="1248525"/>
            <a:ext cx="1311523" cy="77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54000" y="3212275"/>
            <a:ext cx="1311523" cy="77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0225" y="2283625"/>
            <a:ext cx="1311523" cy="77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54000" y="2230400"/>
            <a:ext cx="1311523" cy="770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20700" y="1658100"/>
            <a:ext cx="1311523" cy="77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9300" y="1658100"/>
            <a:ext cx="1311523" cy="77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20700" y="2739075"/>
            <a:ext cx="1311523" cy="77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9300" y="2739075"/>
            <a:ext cx="1311523" cy="770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0225" y="1248525"/>
            <a:ext cx="1311523" cy="77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0225" y="2186625"/>
            <a:ext cx="1311523" cy="77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0225" y="3212275"/>
            <a:ext cx="1311523" cy="77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54000" y="1248525"/>
            <a:ext cx="1311523" cy="77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54000" y="2186625"/>
            <a:ext cx="1311523" cy="77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54000" y="3212275"/>
            <a:ext cx="1311523" cy="77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54000" y="389425"/>
            <a:ext cx="1311523" cy="77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54000" y="4185600"/>
            <a:ext cx="1311523" cy="770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0225" y="4185600"/>
            <a:ext cx="1311523" cy="770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Simple Light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Hassan Abbas Kara</cp:lastModifiedBy>
  <cp:revision>1</cp:revision>
  <dcterms:modified xsi:type="dcterms:W3CDTF">2020-05-29T03:33:06Z</dcterms:modified>
</cp:coreProperties>
</file>