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6dff0a80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6dff0a80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6dff0a80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6dff0a80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12485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321227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12485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321227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22836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2230400"/>
            <a:ext cx="1311523" cy="77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0700" y="1658100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300" y="1658100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0700" y="273907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300" y="2739075"/>
            <a:ext cx="1311523" cy="77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12485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21866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321227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12485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21866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321227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389425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000" y="4185600"/>
            <a:ext cx="1311523" cy="7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25" y="4185600"/>
            <a:ext cx="1311523" cy="77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2020-05-29T03:33:06Z</dcterms:modified>
</cp:coreProperties>
</file>