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0"/>
  </p:normalViewPr>
  <p:slideViewPr>
    <p:cSldViewPr snapToGrid="0">
      <p:cViewPr varScale="1">
        <p:scale>
          <a:sx n="133" d="100"/>
          <a:sy n="133" d="100"/>
        </p:scale>
        <p:origin x="50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97075" y="1949125"/>
            <a:ext cx="2819575" cy="2015299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5785175" y="290775"/>
            <a:ext cx="2897700" cy="47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(type your name here)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</Words>
  <Application>Microsoft Macintosh PowerPoint</Application>
  <PresentationFormat>On-screen Show (16:9)</PresentationFormat>
  <Paragraphs>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Hassan Abbas Kara</cp:lastModifiedBy>
  <cp:revision>1</cp:revision>
  <dcterms:modified xsi:type="dcterms:W3CDTF">2020-05-29T03:42:16Z</dcterms:modified>
</cp:coreProperties>
</file>