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97075" y="1949125"/>
            <a:ext cx="2819575" cy="20152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785175" y="290775"/>
            <a:ext cx="2897700" cy="47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(type your name here)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2020-05-29T03:42:16Z</dcterms:modified>
</cp:coreProperties>
</file>