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600" y="653925"/>
            <a:ext cx="1606050" cy="160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600" y="3413450"/>
            <a:ext cx="1606050" cy="160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600" y="1639475"/>
            <a:ext cx="1606050" cy="160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400" y="2403550"/>
            <a:ext cx="1606050" cy="160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2020-05-29T03:53:31Z</dcterms:modified>
</cp:coreProperties>
</file>