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napToGrid="0">
      <p:cViewPr varScale="1">
        <p:scale>
          <a:sx n="133" d="100"/>
          <a:sy n="133" d="100"/>
        </p:scale>
        <p:origin x="50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8600" y="653925"/>
            <a:ext cx="1606050" cy="1606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8600" y="3413450"/>
            <a:ext cx="1606050" cy="1606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8600" y="1639475"/>
            <a:ext cx="1606050" cy="1606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2400" y="2403550"/>
            <a:ext cx="1606050" cy="160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Hassan Abbas Kara</cp:lastModifiedBy>
  <cp:revision>1</cp:revision>
  <dcterms:modified xsi:type="dcterms:W3CDTF">2020-05-29T03:53:31Z</dcterms:modified>
</cp:coreProperties>
</file>