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37"/>
  </p:notesMasterIdLst>
  <p:handoutMasterIdLst>
    <p:handoutMasterId r:id="rId38"/>
  </p:handoutMasterIdLst>
  <p:sldIdLst>
    <p:sldId id="327" r:id="rId2"/>
    <p:sldId id="328" r:id="rId3"/>
    <p:sldId id="256" r:id="rId4"/>
    <p:sldId id="288" r:id="rId5"/>
    <p:sldId id="263" r:id="rId6"/>
    <p:sldId id="264" r:id="rId7"/>
    <p:sldId id="265" r:id="rId8"/>
    <p:sldId id="267" r:id="rId9"/>
    <p:sldId id="268" r:id="rId10"/>
    <p:sldId id="269" r:id="rId11"/>
    <p:sldId id="270" r:id="rId12"/>
    <p:sldId id="272" r:id="rId13"/>
    <p:sldId id="273" r:id="rId14"/>
    <p:sldId id="274" r:id="rId15"/>
    <p:sldId id="275" r:id="rId16"/>
    <p:sldId id="277" r:id="rId17"/>
    <p:sldId id="278" r:id="rId18"/>
    <p:sldId id="279" r:id="rId19"/>
    <p:sldId id="280" r:id="rId20"/>
    <p:sldId id="296" r:id="rId21"/>
    <p:sldId id="297" r:id="rId22"/>
    <p:sldId id="298" r:id="rId23"/>
    <p:sldId id="299" r:id="rId24"/>
    <p:sldId id="301" r:id="rId25"/>
    <p:sldId id="302" r:id="rId26"/>
    <p:sldId id="303" r:id="rId27"/>
    <p:sldId id="304" r:id="rId28"/>
    <p:sldId id="306" r:id="rId29"/>
    <p:sldId id="307" r:id="rId30"/>
    <p:sldId id="308" r:id="rId31"/>
    <p:sldId id="309" r:id="rId32"/>
    <p:sldId id="311" r:id="rId33"/>
    <p:sldId id="312" r:id="rId34"/>
    <p:sldId id="313" r:id="rId35"/>
    <p:sldId id="314" r:id="rId36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3" autoAdjust="0"/>
    <p:restoredTop sz="86407" autoAdjust="0"/>
  </p:normalViewPr>
  <p:slideViewPr>
    <p:cSldViewPr>
      <p:cViewPr varScale="1">
        <p:scale>
          <a:sx n="105" d="100"/>
          <a:sy n="105" d="100"/>
        </p:scale>
        <p:origin x="1416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tiff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tiff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f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tiff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slide" Target="slide19.xml"/><Relationship Id="rId3" Type="http://schemas.openxmlformats.org/officeDocument/2006/relationships/slide" Target="slide4.xml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6.xml"/><Relationship Id="rId5" Type="http://schemas.openxmlformats.org/officeDocument/2006/relationships/slide" Target="slide12.xml"/><Relationship Id="rId15" Type="http://schemas.openxmlformats.org/officeDocument/2006/relationships/slide" Target="slide7.xml"/><Relationship Id="rId10" Type="http://schemas.openxmlformats.org/officeDocument/2006/relationships/slide" Target="slide17.xml"/><Relationship Id="rId4" Type="http://schemas.openxmlformats.org/officeDocument/2006/relationships/slide" Target="slide8.xml"/><Relationship Id="rId9" Type="http://schemas.openxmlformats.org/officeDocument/2006/relationships/slide" Target="slide13.xml"/><Relationship Id="rId14" Type="http://schemas.openxmlformats.org/officeDocument/2006/relationships/slide" Target="slide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/>
              <a:t>Laylatul</a:t>
            </a:r>
            <a:r>
              <a:rPr lang="en-US" dirty="0"/>
              <a:t> </a:t>
            </a:r>
            <a:r>
              <a:rPr lang="en-US" dirty="0" err="1"/>
              <a:t>qadr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The Most Powerful of Nights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087674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Over how many years was the Quran revealed?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C8ED88-BDCF-3343-A402-6428C2E690F0}"/>
              </a:ext>
            </a:extLst>
          </p:cNvPr>
          <p:cNvSpPr txBox="1"/>
          <p:nvPr/>
        </p:nvSpPr>
        <p:spPr>
          <a:xfrm>
            <a:off x="914400" y="1143000"/>
            <a:ext cx="7315200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There are 114 Surahs, 30 Juz, but how many Manzils are there in the Quran?</a:t>
            </a:r>
            <a:endParaRPr lang="en-CA" sz="4400" dirty="0">
              <a:solidFill>
                <a:schemeClr val="accent6"/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>
            <a:extLst>
              <a:ext uri="{FF2B5EF4-FFF2-40B4-BE49-F238E27FC236}">
                <a16:creationId xmlns:a16="http://schemas.microsoft.com/office/drawing/2014/main" id="{C5F05DE6-C134-FF42-909A-BE386E646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what year was Imam Ali martyred?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938" name="Rectangle 4">
            <a:extLst>
              <a:ext uri="{FF2B5EF4-FFF2-40B4-BE49-F238E27FC236}">
                <a16:creationId xmlns:a16="http://schemas.microsoft.com/office/drawing/2014/main" id="{893DD15C-3D4E-B340-8B9A-E8E6BE6C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was the name of the sword that Imam Ali used?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986" name="Rectangle 4">
            <a:extLst>
              <a:ext uri="{FF2B5EF4-FFF2-40B4-BE49-F238E27FC236}">
                <a16:creationId xmlns:a16="http://schemas.microsoft.com/office/drawing/2014/main" id="{30C5E6AD-75FF-604C-AE20-F17585C66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Where was Imam Ali martyred?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3E088E8F-830A-5547-B705-5DEDFA32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752600"/>
            <a:ext cx="7162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namaaz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was Imam Ali praying when he was martyred</a:t>
            </a:r>
            <a:endParaRPr lang="en-US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A7D449-6AEF-CA4D-8EA0-8510210C42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39" y="1052736"/>
            <a:ext cx="7795122" cy="438261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3DC412-8E63-6041-990C-3DEAF92E9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2700" y="1340294"/>
            <a:ext cx="6578600" cy="417741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967D1-6DED-FD4D-BB19-FAF1431A5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836712"/>
            <a:ext cx="6858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57C433-7A58-2243-8B04-4A6A841469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41" y="836712"/>
            <a:ext cx="7557318" cy="46521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You will be divided into two teams. We will flip a coin to decide which team starts the game.</a:t>
            </a:r>
          </a:p>
          <a:p>
            <a:r>
              <a:rPr lang="en-US" altLang="en-US" dirty="0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 dirty="0"/>
              <a:t>If an answer is not provided within 45 seconds, the question will automatically be given to the other team.</a:t>
            </a:r>
          </a:p>
          <a:p>
            <a:r>
              <a:rPr lang="en-US" altLang="en-US" dirty="0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 dirty="0"/>
              <a:t>If anyone is seen on their phone during the game (or cheating in any way), their team will lose their turn and 50 points will be deducted from their score.</a:t>
            </a:r>
          </a:p>
          <a:p>
            <a:r>
              <a:rPr lang="en-US" altLang="en-US" dirty="0"/>
              <a:t>This game can be played by yourself, but we recommend having two or more players in order to maximize the amount of </a:t>
            </a:r>
            <a:r>
              <a:rPr lang="en-US" altLang="en-US"/>
              <a:t>fun you have.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81200"/>
            <a:ext cx="6248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19</a:t>
            </a:r>
            <a:r>
              <a:rPr lang="en-CA" altLang="en-US" sz="48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th</a:t>
            </a:r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, 21</a:t>
            </a:r>
            <a:r>
              <a:rPr lang="en-CA" altLang="en-US" sz="48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st</a:t>
            </a:r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, and 23</a:t>
            </a:r>
            <a:r>
              <a:rPr lang="en-CA" altLang="en-US" sz="4800" baseline="30000" dirty="0">
                <a:latin typeface="American Typewriter" panose="02090604020004020304" pitchFamily="18" charset="77"/>
                <a:cs typeface="Arial" panose="020B0604020202020204" pitchFamily="34" charset="0"/>
              </a:rPr>
              <a:t>rd</a:t>
            </a:r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 of Ramadan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2203723" y="2736502"/>
            <a:ext cx="47365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dirty="0">
                <a:latin typeface="American Typewriter" panose="02090604020004020304" pitchFamily="18" charset="77"/>
              </a:rPr>
              <a:t>Night of Power</a:t>
            </a:r>
            <a:endParaRPr lang="en-CA" sz="36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2967037"/>
            <a:ext cx="6781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lvl="4" algn="ctr" eaLnBrk="1" hangingPunct="1"/>
            <a:r>
              <a:rPr lang="en-CA" altLang="en-US" sz="5400" dirty="0">
                <a:latin typeface="American Typewriter" panose="02090604020004020304" pitchFamily="18" charset="77"/>
              </a:rPr>
              <a:t>97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3013868"/>
            <a:ext cx="5219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5501" y="2971800"/>
            <a:ext cx="34714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Cave of Hira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2095500" y="2819400"/>
            <a:ext cx="495300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Angel 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Jibraeel</a:t>
            </a:r>
            <a:endParaRPr 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3044825"/>
            <a:ext cx="4953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23 Years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686050"/>
            <a:ext cx="4953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0579" y="2705725"/>
            <a:ext cx="42428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40 A.H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437" y="3044279"/>
            <a:ext cx="31291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Dhulfikaar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473489"/>
              </p:ext>
            </p:extLst>
          </p:nvPr>
        </p:nvGraphicFramePr>
        <p:xfrm>
          <a:off x="1219200" y="908720"/>
          <a:ext cx="6705600" cy="474882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Laylatul</a:t>
                      </a: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kumimoji="0" lang="en-US" sz="18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Qadr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Quran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Imam Ali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Name This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481" y="3044279"/>
            <a:ext cx="34150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Kufa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8683" y="3044279"/>
            <a:ext cx="12866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Fajr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097" y="3044279"/>
            <a:ext cx="18598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Quran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62F6EB-5927-8543-B3FE-11990479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7437" y="3044279"/>
            <a:ext cx="31291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Dhulfikaar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6854D23-C1B1-2E45-81B3-059CA01A8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4481" y="3044279"/>
            <a:ext cx="34150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Masjid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Kufa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877B8A27-23E2-644F-9F43-8EBF284FE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268" y="3044279"/>
            <a:ext cx="347146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Cave of Hira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>
            <a:extLst>
              <a:ext uri="{FF2B5EF4-FFF2-40B4-BE49-F238E27FC236}">
                <a16:creationId xmlns:a16="http://schemas.microsoft.com/office/drawing/2014/main" id="{5CFA42BD-3760-2E43-8DB5-E4EC5C1AE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371600"/>
            <a:ext cx="6019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On which three Islamic days is it considered to be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Laylatul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Qadr</a:t>
            </a:r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70106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4400" dirty="0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What does </a:t>
                      </a:r>
                      <a:r>
                        <a:rPr lang="en-CA" sz="4400" dirty="0" err="1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Laylatul</a:t>
                      </a:r>
                      <a:r>
                        <a:rPr lang="en-CA" sz="4400" dirty="0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 </a:t>
                      </a:r>
                      <a:r>
                        <a:rPr lang="en-CA" sz="4400" dirty="0" err="1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Qadr</a:t>
                      </a:r>
                      <a:r>
                        <a:rPr lang="en-CA" sz="4400" dirty="0">
                          <a:solidFill>
                            <a:schemeClr val="tx1"/>
                          </a:solidFill>
                          <a:effectLst/>
                          <a:latin typeface="American Typewriter" panose="02090604020004020304" pitchFamily="18" charset="77"/>
                        </a:rPr>
                        <a:t> mean</a:t>
                      </a:r>
                      <a:endParaRPr lang="en-US" sz="4400" dirty="0">
                        <a:solidFill>
                          <a:schemeClr val="tx1"/>
                        </a:solidFill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6" name="Rectangle 1">
            <a:extLst>
              <a:ext uri="{FF2B5EF4-FFF2-40B4-BE49-F238E27FC236}">
                <a16:creationId xmlns:a16="http://schemas.microsoft.com/office/drawing/2014/main" id="{E3ADD223-E31A-524F-8B89-9C97DC64D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8" y="1295400"/>
            <a:ext cx="79248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What number is Surah 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Qadr</a:t>
            </a: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4490AB-7A4A-084D-9A75-981864CA642B}"/>
              </a:ext>
            </a:extLst>
          </p:cNvPr>
          <p:cNvSpPr txBox="1"/>
          <p:nvPr/>
        </p:nvSpPr>
        <p:spPr>
          <a:xfrm>
            <a:off x="1104900" y="1330325"/>
            <a:ext cx="6934200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 Surah 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Qadr</a:t>
            </a: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, Allah says that 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Laylatul</a:t>
            </a: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Qadr</a:t>
            </a: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 is better than how many months?</a:t>
            </a:r>
            <a:endParaRPr lang="en-US" sz="4400" dirty="0">
              <a:solidFill>
                <a:schemeClr val="accent5">
                  <a:lumMod val="75000"/>
                </a:schemeClr>
              </a:solidFill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2">
            <a:extLst>
              <a:ext uri="{FF2B5EF4-FFF2-40B4-BE49-F238E27FC236}">
                <a16:creationId xmlns:a16="http://schemas.microsoft.com/office/drawing/2014/main" id="{EA5B3BB7-9C2A-6A46-949F-00292D29E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143000"/>
            <a:ext cx="75438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Where would the Prophet go to receive his revelations?</a:t>
            </a: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Box 2">
            <a:extLst>
              <a:ext uri="{FF2B5EF4-FFF2-40B4-BE49-F238E27FC236}">
                <a16:creationId xmlns:a16="http://schemas.microsoft.com/office/drawing/2014/main" id="{2D1F9EE6-5CAB-2948-8694-9AC3A98E8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1249363"/>
            <a:ext cx="7315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Which angel would come down to deliver the revelations?</a:t>
            </a:r>
            <a:endParaRPr lang="en-US" altLang="en-US" sz="4400" dirty="0">
              <a:latin typeface="American Typewriter" panose="02090604020004020304" pitchFamily="18" charset="77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5479</TotalTime>
  <Words>365</Words>
  <Application>Microsoft Macintosh PowerPoint</Application>
  <PresentationFormat>On-screen Show (4:3)</PresentationFormat>
  <Paragraphs>74</Paragraphs>
  <Slides>35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American Typewriter</vt:lpstr>
      <vt:lpstr>Arial</vt:lpstr>
      <vt:lpstr>Calibri</vt:lpstr>
      <vt:lpstr>Gill Sans MT</vt:lpstr>
      <vt:lpstr>Times New Roman</vt:lpstr>
      <vt:lpstr>Parcel</vt:lpstr>
      <vt:lpstr>Laylatul qadr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Dua for acceptance</dc:title>
  <dc:creator>Hassan Abbas Kara</dc:creator>
  <cp:lastModifiedBy>Hassan Abbas Kara</cp:lastModifiedBy>
  <cp:revision>9</cp:revision>
  <dcterms:created xsi:type="dcterms:W3CDTF">2020-04-03T20:57:22Z</dcterms:created>
  <dcterms:modified xsi:type="dcterms:W3CDTF">2020-05-13T18:48:30Z</dcterms:modified>
</cp:coreProperties>
</file>