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37"/>
  </p:notesMasterIdLst>
  <p:handoutMasterIdLst>
    <p:handoutMasterId r:id="rId38"/>
  </p:handoutMasterIdLst>
  <p:sldIdLst>
    <p:sldId id="327" r:id="rId2"/>
    <p:sldId id="328" r:id="rId3"/>
    <p:sldId id="256" r:id="rId4"/>
    <p:sldId id="288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6" r:id="rId29"/>
    <p:sldId id="307" r:id="rId30"/>
    <p:sldId id="308" r:id="rId31"/>
    <p:sldId id="309" r:id="rId32"/>
    <p:sldId id="311" r:id="rId33"/>
    <p:sldId id="312" r:id="rId34"/>
    <p:sldId id="313" r:id="rId35"/>
    <p:sldId id="314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3" autoAdjust="0"/>
    <p:restoredTop sz="86407" autoAdjust="0"/>
  </p:normalViewPr>
  <p:slideViewPr>
    <p:cSldViewPr>
      <p:cViewPr varScale="1">
        <p:scale>
          <a:sx n="105" d="100"/>
          <a:sy n="105" d="100"/>
        </p:scale>
        <p:origin x="14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6F81A8-974C-674C-8DC5-D1187CB06E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0FE5138-6CD4-7541-B7BA-FC27524C09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6D7A83A-E7A2-C94A-8233-61082E71D4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001A547-F940-754E-B6E8-64C35A0D24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62D69-98C8-4B48-9731-9D6A3E6F0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94581E7-13B4-0C49-BCD1-3F684A6696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7B76DD6-59D3-194E-9A18-50D54E2AF6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7B3452-D7E0-1F42-BBEF-7A9BE5D8BF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7754F54-2C08-6E43-8F1F-B0A993A446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1A5F244-9155-234D-8067-11738F9B51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F15DE3B-588B-AB4B-9111-080CFD8F3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1C8D02-A9D3-0A48-BBC5-C6E43523E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42911F97-0F19-F249-A36E-E9E9E055F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07E08011-8F49-2247-9490-EF3B3CDC0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AB105081-9909-2447-A78F-7BE30138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F2F67-C8AC-764F-8D03-9942A345F5C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8AE9769B-0925-104B-B853-D415AA160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B2B61C58-9CE9-1742-9B62-B31079ECB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9EA774E2-F33A-D64E-BECB-85CD17AA5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E33485-E4D3-604B-9D5A-7F8008D5A1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ABBB03D5-9E27-BD46-8986-8C38BB8C0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0007069B-ADC3-1F44-A555-AAA51EC73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6B3CE3CA-704F-CA42-8F80-4AB05E2F1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5FEE62E-1C11-C143-8600-CDF7E3D92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87E7440-4594-C143-973B-533863742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557D877-8AA7-D84B-9472-3B166B8D4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ED004259-54C0-154C-BC7F-1EB06A57B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451FDCA5-6A4B-AF44-8D04-258C0FAB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1A800EFE-2BF5-6740-B543-D22EFA815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3AB0A-DA22-574C-B64D-B3FD5B3F231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5577C15A-A239-A644-92B6-D99917568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C0C982EF-7FA9-A74B-99A9-9300AC8EF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423F739-3773-684F-B623-618F49316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DE881-1DF4-2B47-8F23-4FE0254961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A3F0D87B-3B61-1644-B5CD-ADB6BF248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755A1E54-DDA3-7447-80A9-ADB17646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71E461BB-50C7-6640-BB29-B16C8385F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C2458-B38E-8143-9663-7C4FC2E3A2B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48846263-E1C0-094E-B4B5-445522E3C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74ABD687-DBAC-4F41-B0DB-503FAAC5D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A56D3DA-BC98-784F-8201-9546A085D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98D0FB-C38A-EA46-BBC3-FBDA8B3531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A0848DB-956C-DE49-BB3D-C471B7028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BDE7A-CA2D-1244-A49D-2EFF49BC28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7907CE2-A0BC-2845-B40D-AB4913E9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8B30AD8-F6DC-5E4D-BEC0-05464AAF6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8B2EE54-94BD-A248-BDE2-19C635234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86739A2-5F84-C84C-9D51-F9A66C4C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620F38EC-08C2-1A4F-8D56-906B667E7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758F9-E868-8945-9AA2-B3C07078B8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B3D5586-AE3D-064E-A3D0-CECD3EDB0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0CB853C-A5B2-4548-8392-B15A425C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0F6D92B-6129-114F-A94F-B2A0CDF2C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B3AEC-71C1-8A4F-B67E-A78256339FB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899F7B4-819A-0B43-B991-E849D33DB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4746D69-F5A2-E74A-B902-571A45FA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897D02C-AA87-3C43-908F-DDA0FCE08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362B82-B877-294D-984D-95245E0C9B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F32043A9-F8D0-D04D-9D1A-AF06C484B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EE1D712E-711C-B84D-9FB8-EB897C79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0AFB38A0-7DB7-4545-AD98-CE249F8FF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226B3-7F2B-0F4B-86F7-9D214FEF252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DE3E2C5-021A-9647-8E2E-690F57A66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DE0DFCB-3D45-8045-8E09-C5DCB763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Cubs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8E42D16B-83BB-AC41-822F-DE7D93D2D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33A2B-98D0-CB4A-A943-7FC5E01643C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84AAC46C-E6AA-B140-9004-3E0629222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B58CEF2-0DC2-434D-AFFF-EA8287D51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766D0126-61D8-D441-820A-887BA11D9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D317E-2D47-104F-9A90-E63E82636F2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236F713-B883-4C44-87E1-02780C353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989BAA9-4D07-D842-870A-61FD331F8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011B4E6-0563-1649-8C59-8BCA661B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0DC89E0-1AFC-9E4E-8CD3-DBBEE694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CC74E51-9A61-C647-9ECB-E8562AAD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7DA6-EF32-4441-B963-02765BE44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3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43D6-0463-1149-8E33-4D229A41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04B1-C648-DF49-9C7B-0ACB306A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E76F-E9F9-EC44-9AC3-4F31DFE7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7398-1FF8-2C4A-B0D1-94DB180DE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83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D0810-DA98-E943-91B9-37E47E2E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2E54-FDC9-CB47-9DA7-AC41894F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1E825-238B-0B43-BDDA-2F77E53F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0F9D-6C4F-D949-BF1A-6BC30FA4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99A-D92C-334F-9EBD-BE4ED7B4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FCF11-E967-CD4A-9AB7-483EBF4A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6342-08B0-4946-9390-E25FA2DA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4BF4-ABAE-1D4F-8BA3-FC8E0B3A4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90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476F4B2-2BC9-4246-B008-505B7D8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00CD7F0-B399-BD45-8951-CAB10808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926990E-FE53-C646-A6C5-44B3653F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E1C3-DB0A-8942-97E7-8615C8840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4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25A2D0-33EF-0E4D-B516-9E1C3216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6DFD54-1F30-2448-B04C-F82482F2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FF329D-3091-2748-BDF6-6E54C440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27CA-E870-2443-91DD-2AFA1EAFD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A2CBD7-3D25-B243-9E13-1F3186E9EB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CC2A28-A4E3-AC47-9F8D-02A899ACC6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29A80-9561-9D44-BBE5-048602A39A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37C1-E18E-3141-9CA7-3DACB72E0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1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D7148F-6790-5B4E-BD77-734A02BA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C7899D-2390-E048-8580-D8FD4A79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0F439-1E2F-A84D-BC2A-25F02587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C162-1CB0-FE49-91B4-771C81D7A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3820C-9948-854A-8850-651DA8C1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8A927C-2CD8-AD4C-9378-71F06017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579D3F-0FF2-3747-A9C9-AF0D207A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279A-86A3-D34D-B27B-6EC6035C2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2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37FD29-623B-3E4F-8AD6-A2D798D9313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2E480998-0054-7147-831C-2C362DA6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E72B7A4-5B49-FC4D-95C7-FFDEDE12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CE23C7D-1407-3B40-B126-7827A0D5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83EE-23AA-764A-83DA-C43EC4A21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A69699-7FA1-BA42-8C3A-2F64402889D4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4D710435-D4C2-DF4A-A038-C8C11EC6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9C4F4AA-C862-364C-8B67-221395D2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557CC24-6E6A-184E-9692-6F524BDB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71D1-D1BC-114D-AB71-BA51566A6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1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1D43C-9BA1-8841-B267-D9FB9709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7043" name="Text Placeholder 2">
            <a:extLst>
              <a:ext uri="{FF2B5EF4-FFF2-40B4-BE49-F238E27FC236}">
                <a16:creationId xmlns:a16="http://schemas.microsoft.com/office/drawing/2014/main" id="{B469DDD6-4B8E-EA41-ADF5-612688784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8653-03D6-434B-957D-0C54C12F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4E328-7B3A-4446-893A-82905553D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3EB3-0924-EA46-9E0C-E5E2FB66C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BA438F3-E153-FB4C-B21A-B1E080BFB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1" r:id="rId1"/>
    <p:sldLayoutId id="2147484454" r:id="rId2"/>
    <p:sldLayoutId id="2147484462" r:id="rId3"/>
    <p:sldLayoutId id="2147484455" r:id="rId4"/>
    <p:sldLayoutId id="2147484456" r:id="rId5"/>
    <p:sldLayoutId id="2147484457" r:id="rId6"/>
    <p:sldLayoutId id="2147484458" r:id="rId7"/>
    <p:sldLayoutId id="2147484463" r:id="rId8"/>
    <p:sldLayoutId id="2147484464" r:id="rId9"/>
    <p:sldLayoutId id="2147484459" r:id="rId10"/>
    <p:sldLayoutId id="2147484460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14EB-783A-7B41-92A8-A671DD79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Laylatul</a:t>
            </a:r>
            <a:r>
              <a:rPr lang="en-US" dirty="0"/>
              <a:t> </a:t>
            </a:r>
            <a:r>
              <a:rPr lang="en-US" dirty="0" err="1"/>
              <a:t>qadr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8C381-8395-3F43-98BE-20F6A476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888" y="4352925"/>
            <a:ext cx="5102225" cy="12398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Most Powerful of Nights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7D2DF6-05AF-2041-A668-4DA2F7BC1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87674"/>
              </p:ext>
            </p:extLst>
          </p:nvPr>
        </p:nvGraphicFramePr>
        <p:xfrm>
          <a:off x="800100" y="1233488"/>
          <a:ext cx="7543800" cy="439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1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</a:rPr>
                        <a:t>Over how many years was the Quran revealed?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404C9CCD-3014-B64F-9F68-5D94422D5F43}"/>
              </a:ext>
            </a:extLst>
          </p:cNvPr>
          <p:cNvSpPr/>
          <p:nvPr/>
        </p:nvSpPr>
        <p:spPr>
          <a:xfrm>
            <a:off x="7543800" y="57912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12C2CAC-96B5-FD48-B971-E31741273CB9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8ED88-BDCF-3343-A402-6428C2E690F0}"/>
              </a:ext>
            </a:extLst>
          </p:cNvPr>
          <p:cNvSpPr txBox="1"/>
          <p:nvPr/>
        </p:nvSpPr>
        <p:spPr>
          <a:xfrm>
            <a:off x="914400" y="1143000"/>
            <a:ext cx="7315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There are 114 Surahs, 30 Juz, but how many Manzils are there in the Quran?</a:t>
            </a:r>
            <a:endParaRPr lang="en-CA" sz="4400" dirty="0">
              <a:solidFill>
                <a:schemeClr val="accent6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827996F-0511-474A-A050-A2A6F0C1BB19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97D32C7F-D480-C045-8A42-CFDF9F7385F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5F05DE6-C134-FF42-909A-BE386E64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what year was Imam Ali martyred?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F880DA8C-CBF5-7A45-AC8F-1AC96215853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82FE7BE6-0527-4F4E-A2E6-A8B1D44EAA4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B292E1EC-24A0-BC48-AE5C-475CD4F88062}"/>
              </a:ext>
            </a:extLst>
          </p:cNvPr>
          <p:cNvSpPr/>
          <p:nvPr/>
        </p:nvSpPr>
        <p:spPr>
          <a:xfrm>
            <a:off x="7543800" y="58166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8" name="Rectangle 4">
            <a:extLst>
              <a:ext uri="{FF2B5EF4-FFF2-40B4-BE49-F238E27FC236}">
                <a16:creationId xmlns:a16="http://schemas.microsoft.com/office/drawing/2014/main" id="{893DD15C-3D4E-B340-8B9A-E8E6BE6C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was the name of the sword that Imam Ali used?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5B40B75D-04EC-7740-86D4-460F369D465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3C23B22F-4A73-CA4A-99C9-7A516E92494A}"/>
              </a:ext>
            </a:extLst>
          </p:cNvPr>
          <p:cNvSpPr/>
          <p:nvPr/>
        </p:nvSpPr>
        <p:spPr>
          <a:xfrm>
            <a:off x="7543800" y="5853113"/>
            <a:ext cx="1066800" cy="6619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6" name="Rectangle 4">
            <a:extLst>
              <a:ext uri="{FF2B5EF4-FFF2-40B4-BE49-F238E27FC236}">
                <a16:creationId xmlns:a16="http://schemas.microsoft.com/office/drawing/2014/main" id="{30C5E6AD-75FF-604C-AE20-F17585C6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Where was Imam Ali martyred?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FEACE34-F316-154B-BB35-B01317C2DDE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>
            <a:extLst>
              <a:ext uri="{FF2B5EF4-FFF2-40B4-BE49-F238E27FC236}">
                <a16:creationId xmlns:a16="http://schemas.microsoft.com/office/drawing/2014/main" id="{5F813A1E-5F97-B549-B6BC-717F8832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676400"/>
            <a:ext cx="185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endParaRPr lang="en-CA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B1825A7-09F4-434C-91A7-35202E374504}"/>
              </a:ext>
            </a:extLst>
          </p:cNvPr>
          <p:cNvSpPr/>
          <p:nvPr/>
        </p:nvSpPr>
        <p:spPr>
          <a:xfrm>
            <a:off x="7572375" y="5853113"/>
            <a:ext cx="1066800" cy="6778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3E088E8F-830A-5547-B705-5DEDFA32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namaaz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 was Imam Ali praying when he was martyred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92E4AB5A-3435-2148-83BE-D0BD0DBCDEE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6D593B1-F523-ED40-8EA8-9C309AB6C374}"/>
              </a:ext>
            </a:extLst>
          </p:cNvPr>
          <p:cNvSpPr/>
          <p:nvPr/>
        </p:nvSpPr>
        <p:spPr>
          <a:xfrm>
            <a:off x="7543800" y="586898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02F668F3-F72E-6F41-855C-E95CEF111AA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7D449-6AEF-CA4D-8EA0-8510210C4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39" y="1052736"/>
            <a:ext cx="7795122" cy="43826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EB9533F1-7532-7E43-B726-088CE95595CA}"/>
              </a:ext>
            </a:extLst>
          </p:cNvPr>
          <p:cNvSpPr/>
          <p:nvPr/>
        </p:nvSpPr>
        <p:spPr>
          <a:xfrm>
            <a:off x="7543800" y="58674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C2A8D170-4228-9747-A290-C9ACF184204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DC412-8E63-6041-990C-3DEAF92E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0" y="1340294"/>
            <a:ext cx="6578600" cy="41774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D89555DC-1E05-154D-8E02-C59A8F30C517}"/>
              </a:ext>
            </a:extLst>
          </p:cNvPr>
          <p:cNvSpPr/>
          <p:nvPr/>
        </p:nvSpPr>
        <p:spPr>
          <a:xfrm>
            <a:off x="7543800" y="584358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B6E17667-E0DD-454C-A80E-E143D4B6E7F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967D1-6DED-FD4D-BB19-FAF1431A5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836712"/>
            <a:ext cx="685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7174F388-AE1A-4E44-A485-A6C8C6868E3F}"/>
              </a:ext>
            </a:extLst>
          </p:cNvPr>
          <p:cNvSpPr/>
          <p:nvPr/>
        </p:nvSpPr>
        <p:spPr>
          <a:xfrm>
            <a:off x="7543800" y="58674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8E628CB-6CF3-5B4A-BBA0-5A91F6526DB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7C433-7A58-2243-8B04-4A6A84146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41" y="836712"/>
            <a:ext cx="7557318" cy="46521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BFDF-8D80-7640-9148-3238AC24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243138"/>
            <a:ext cx="3289300" cy="1141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RULES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3493879D-02D6-B748-93D0-0038092986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4400" y="152400"/>
            <a:ext cx="4191000" cy="6553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You will be divided into two teams. We will flip a coin to decide which team starts the game.</a:t>
            </a:r>
          </a:p>
          <a:p>
            <a:r>
              <a:rPr lang="en-US" altLang="en-US" dirty="0"/>
              <a:t>Each team will have 45 seconds to provide their answer.  The chosen spokesperson has to say, “Our final answer is…” within the 45 seconds. </a:t>
            </a:r>
          </a:p>
          <a:p>
            <a:r>
              <a:rPr lang="en-US" altLang="en-US" dirty="0"/>
              <a:t>If an answer is not provided within 45 seconds, the question will automatically be given to the other team.</a:t>
            </a:r>
          </a:p>
          <a:p>
            <a:r>
              <a:rPr lang="en-US" altLang="en-US" dirty="0"/>
              <a:t>If a team answers a question incorrectly, the other team will have the chance to steal, after which the correct answer will be provided.</a:t>
            </a:r>
          </a:p>
          <a:p>
            <a:r>
              <a:rPr lang="en-US" altLang="en-US" dirty="0"/>
              <a:t>If anyone is seen on their phone during the game (or cheating in any way), their team will lose their turn and 50 points will be deducted from their score.</a:t>
            </a:r>
          </a:p>
          <a:p>
            <a:r>
              <a:rPr lang="en-US" altLang="en-US" dirty="0"/>
              <a:t>This game can be played by yourself, but we recommend having two or more players in order to maximize the amount of </a:t>
            </a:r>
            <a:r>
              <a:rPr lang="en-US" altLang="en-US"/>
              <a:t>fun you have.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F0A1E0E8-C483-DA41-9653-14F93349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8120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19</a:t>
            </a:r>
            <a:r>
              <a:rPr lang="en-CA" altLang="en-US" sz="4800" baseline="30000" dirty="0">
                <a:latin typeface="American Typewriter" panose="02090604020004020304" pitchFamily="18" charset="77"/>
                <a:cs typeface="Arial" panose="020B0604020202020204" pitchFamily="34" charset="0"/>
              </a:rPr>
              <a:t>th</a:t>
            </a:r>
            <a:r>
              <a:rPr lang="en-CA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, 21</a:t>
            </a:r>
            <a:r>
              <a:rPr lang="en-CA" altLang="en-US" sz="4800" baseline="30000" dirty="0">
                <a:latin typeface="American Typewriter" panose="02090604020004020304" pitchFamily="18" charset="77"/>
                <a:cs typeface="Arial" panose="020B0604020202020204" pitchFamily="34" charset="0"/>
              </a:rPr>
              <a:t>st</a:t>
            </a:r>
            <a:r>
              <a:rPr lang="en-CA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, and 23</a:t>
            </a:r>
            <a:r>
              <a:rPr lang="en-CA" altLang="en-US" sz="4800" baseline="30000" dirty="0">
                <a:latin typeface="American Typewriter" panose="02090604020004020304" pitchFamily="18" charset="77"/>
                <a:cs typeface="Arial" panose="020B0604020202020204" pitchFamily="34" charset="0"/>
              </a:rPr>
              <a:t>rd</a:t>
            </a:r>
            <a:r>
              <a:rPr lang="en-CA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 of Ramadan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8CE0D554-7E42-B14A-BEB3-21D4DF30909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2B051-5C1F-0145-98EA-002076042DA8}"/>
              </a:ext>
            </a:extLst>
          </p:cNvPr>
          <p:cNvSpPr/>
          <p:nvPr/>
        </p:nvSpPr>
        <p:spPr>
          <a:xfrm>
            <a:off x="2203723" y="2736502"/>
            <a:ext cx="47365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800" dirty="0">
                <a:latin typeface="American Typewriter" panose="02090604020004020304" pitchFamily="18" charset="77"/>
              </a:rPr>
              <a:t>Night of Power</a:t>
            </a:r>
            <a:endParaRPr lang="en-CA" sz="3600" dirty="0">
              <a:latin typeface="American Typewriter" panose="02090604020004020304" pitchFamily="18" charset="77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9636820-AF7C-7441-BBE0-686ACA9AF50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9E2A3C73-55D2-C74B-9836-B086BCC5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967037"/>
            <a:ext cx="678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lvl="4" algn="ctr" eaLnBrk="1" hangingPunct="1"/>
            <a:r>
              <a:rPr lang="en-CA" altLang="en-US" sz="5400" dirty="0">
                <a:latin typeface="American Typewriter" panose="02090604020004020304" pitchFamily="18" charset="77"/>
              </a:rPr>
              <a:t>97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7C947131-B103-FA45-8470-EB2ECFB22F97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736AFB6-8D58-9344-9B2E-1F74F94F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013868"/>
            <a:ext cx="5219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9EBD4CD-306F-3348-A5D5-BA63E9F77318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F3219A0-3D49-B742-9DFF-1E7BD371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501" y="2971800"/>
            <a:ext cx="34714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Cave of Hira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5E75B539-BEFE-5943-9D8A-65F77B35ED2B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00BCB3-7080-EF48-8F0E-19BED566E155}"/>
              </a:ext>
            </a:extLst>
          </p:cNvPr>
          <p:cNvSpPr/>
          <p:nvPr/>
        </p:nvSpPr>
        <p:spPr>
          <a:xfrm>
            <a:off x="2095500" y="2819400"/>
            <a:ext cx="4953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Angel </a:t>
            </a:r>
            <a:r>
              <a:rPr 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Jibraeel</a:t>
            </a:r>
            <a:endParaRPr 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E484212-4FEA-C546-BADB-AADAD2E9288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3C75C2C0-6001-BC41-B61D-C9A91EDC8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3044825"/>
            <a:ext cx="495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23 Years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AEC413-D8B3-0F42-9E03-9FCC99E0897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AE4670E5-7069-CD4C-BBD8-F91A254C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86050"/>
            <a:ext cx="495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809C6ED-DAB1-954A-BEDD-32AEF5C6AC2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6954593D-9E88-3749-9807-6238D881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579" y="2705725"/>
            <a:ext cx="42428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40 A.H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6A1E87-2BB3-E247-BA80-153A89AB318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A5C14807-E67F-D740-A415-EDE70B09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437" y="3044279"/>
            <a:ext cx="31291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Dhulfikaar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35D5F2F7-51D6-EC46-8B01-42A00F7D1DF8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7" name="Group 159">
            <a:extLst>
              <a:ext uri="{FF2B5EF4-FFF2-40B4-BE49-F238E27FC236}">
                <a16:creationId xmlns:a16="http://schemas.microsoft.com/office/drawing/2014/main" id="{DF4FA87F-6EC0-AD4E-8C9D-DE1686C36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73489"/>
              </p:ext>
            </p:extLst>
          </p:nvPr>
        </p:nvGraphicFramePr>
        <p:xfrm>
          <a:off x="1219200" y="908720"/>
          <a:ext cx="6705600" cy="47488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1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Laylatul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Qadr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Quran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Imam Ali</a:t>
                      </a: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This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23763A6D-AE41-9344-81A0-F0272C3C0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481" y="3044279"/>
            <a:ext cx="3415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Masjid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Kufa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EA803D4-1C6F-7746-BEBB-AB9F96C67F7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CE8F3759-AA4D-CB4A-A1EC-E039BF44C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683" y="3044279"/>
            <a:ext cx="12866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Fajr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2360553-B777-BE4B-B7E2-F6782F229DF0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BE2EE2B7-3D69-D549-8A7D-87C0EC8E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097" y="3044279"/>
            <a:ext cx="18598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Quran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2F6DC142-7A1A-A646-9035-0D226EC9824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7D62F6EB-5927-8543-B3FE-11990479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437" y="3044279"/>
            <a:ext cx="31291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Dhulfikaar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E3EAC8EF-2F81-FE46-A319-D90172CEC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B6854D23-C1B1-2E45-81B3-059CA01A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481" y="3044279"/>
            <a:ext cx="3415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Masjid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Kufa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9427535E-25BA-AD4B-B10B-EEE07C68FA5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877B8A27-23E2-644F-9F43-8EBF284F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268" y="3044279"/>
            <a:ext cx="3471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Cave of Hira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DED4E00-2AB0-F245-89B6-CD818F28F02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>
            <a:extLst>
              <a:ext uri="{FF2B5EF4-FFF2-40B4-BE49-F238E27FC236}">
                <a16:creationId xmlns:a16="http://schemas.microsoft.com/office/drawing/2014/main" id="{5CFA42BD-3760-2E43-8DB5-E4EC5C1A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71600"/>
            <a:ext cx="6019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On which three Islamic days is it considered to be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Laylatul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Qadr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A2EBAC4E-4E4E-EF4B-829D-2139FF6D4AF2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A017CDA7-5006-3D46-A777-3B9791C72847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25CF76-679D-E94B-9242-AB813AA9A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0106"/>
              </p:ext>
            </p:extLst>
          </p:nvPr>
        </p:nvGraphicFramePr>
        <p:xfrm>
          <a:off x="762000" y="914400"/>
          <a:ext cx="7604125" cy="4389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</a:rPr>
                        <a:t>What does </a:t>
                      </a:r>
                      <a:r>
                        <a:rPr lang="en-CA" sz="4400" dirty="0" err="1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</a:rPr>
                        <a:t>Laylatul</a:t>
                      </a:r>
                      <a:r>
                        <a:rPr lang="en-CA" sz="44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</a:rPr>
                        <a:t> </a:t>
                      </a:r>
                      <a:r>
                        <a:rPr lang="en-CA" sz="4400" dirty="0" err="1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</a:rPr>
                        <a:t>Qadr</a:t>
                      </a:r>
                      <a:r>
                        <a:rPr lang="en-CA" sz="44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</a:rPr>
                        <a:t> mean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61BE2BD8-BD31-5246-AE5B-4660ADA7D52A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42C813D7-D5CC-7948-94F1-E21E613FAA9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>
            <a:extLst>
              <a:ext uri="{FF2B5EF4-FFF2-40B4-BE49-F238E27FC236}">
                <a16:creationId xmlns:a16="http://schemas.microsoft.com/office/drawing/2014/main" id="{809D1974-478E-FC49-B1DA-4E02ACC4E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br>
              <a:rPr lang="en-CA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1">
            <a:extLst>
              <a:ext uri="{FF2B5EF4-FFF2-40B4-BE49-F238E27FC236}">
                <a16:creationId xmlns:a16="http://schemas.microsoft.com/office/drawing/2014/main" id="{E3ADD223-E31A-524F-8B89-9C97DC64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295400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number is Surah </a:t>
            </a:r>
            <a:r>
              <a:rPr 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Qadr</a:t>
            </a: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691A0BA-6AD6-2849-9BB9-B4D9098B3177}"/>
              </a:ext>
            </a:extLst>
          </p:cNvPr>
          <p:cNvSpPr/>
          <p:nvPr/>
        </p:nvSpPr>
        <p:spPr>
          <a:xfrm>
            <a:off x="7543800" y="585946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0E53A0BB-1439-7146-8F38-D378685F0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490AB-7A4A-084D-9A75-981864CA642B}"/>
              </a:ext>
            </a:extLst>
          </p:cNvPr>
          <p:cNvSpPr txBox="1"/>
          <p:nvPr/>
        </p:nvSpPr>
        <p:spPr>
          <a:xfrm>
            <a:off x="1104900" y="1330325"/>
            <a:ext cx="693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Surah </a:t>
            </a:r>
            <a:r>
              <a:rPr 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Qadr</a:t>
            </a: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, Allah says that </a:t>
            </a:r>
            <a:r>
              <a:rPr 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Laylatul</a:t>
            </a: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Qadr</a:t>
            </a: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 is better than how many months?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154B7812-0C40-1041-A7B7-653A87CBAAB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C5DFEFD5-3EC5-534D-AE61-CD9A90F3F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>
            <a:extLst>
              <a:ext uri="{FF2B5EF4-FFF2-40B4-BE49-F238E27FC236}">
                <a16:creationId xmlns:a16="http://schemas.microsoft.com/office/drawing/2014/main" id="{EA5B3BB7-9C2A-6A46-949F-00292D29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43000"/>
            <a:ext cx="7543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Where would the Prophet go to receive his revelations?</a:t>
            </a: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6DB1BCEE-2530-364E-85B6-9C1AB7573709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594F11FF-D66A-C94D-AA13-201A4D3A021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>
            <a:extLst>
              <a:ext uri="{FF2B5EF4-FFF2-40B4-BE49-F238E27FC236}">
                <a16:creationId xmlns:a16="http://schemas.microsoft.com/office/drawing/2014/main" id="{2D1F9EE6-5CAB-2948-8694-9AC3A98E8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249363"/>
            <a:ext cx="7315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angel would come down to deliver the revelations?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8DBBF722-9920-D542-A27A-026F5BA84EA5}"/>
              </a:ext>
            </a:extLst>
          </p:cNvPr>
          <p:cNvSpPr/>
          <p:nvPr/>
        </p:nvSpPr>
        <p:spPr>
          <a:xfrm>
            <a:off x="7543800" y="583723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60A30C6-B4F7-CB4A-8F5D-D86714FEB440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opardy" id="{88237CB6-77CB-7C41-AE6D-58E298BDEFEA}" vid="{8D69F345-A1F9-FF4E-8402-5F5BD143FDF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5479</TotalTime>
  <Words>365</Words>
  <Application>Microsoft Macintosh PowerPoint</Application>
  <PresentationFormat>On-screen Show (4:3)</PresentationFormat>
  <Paragraphs>74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American Typewriter</vt:lpstr>
      <vt:lpstr>Arial</vt:lpstr>
      <vt:lpstr>Calibri</vt:lpstr>
      <vt:lpstr>Gill Sans MT</vt:lpstr>
      <vt:lpstr>Times New Roman</vt:lpstr>
      <vt:lpstr>Parcel</vt:lpstr>
      <vt:lpstr>Laylatul qadr</vt:lpstr>
      <vt:lpstr>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 for acceptance</dc:title>
  <dc:creator>Hassan Abbas Kara</dc:creator>
  <cp:lastModifiedBy>Hassan Abbas Kara</cp:lastModifiedBy>
  <cp:revision>9</cp:revision>
  <dcterms:created xsi:type="dcterms:W3CDTF">2020-04-03T20:57:22Z</dcterms:created>
  <dcterms:modified xsi:type="dcterms:W3CDTF">2020-05-13T18:48:30Z</dcterms:modified>
</cp:coreProperties>
</file>