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8"/>
  </p:notesMasterIdLst>
  <p:handoutMasterIdLst>
    <p:handoutMasterId r:id="rId59"/>
  </p:handoutMasterIdLst>
  <p:sldIdLst>
    <p:sldId id="327" r:id="rId2"/>
    <p:sldId id="328" r:id="rId3"/>
    <p:sldId id="256" r:id="rId4"/>
    <p:sldId id="258" r:id="rId5"/>
    <p:sldId id="284" r:id="rId6"/>
    <p:sldId id="285" r:id="rId7"/>
    <p:sldId id="286" r:id="rId8"/>
    <p:sldId id="287" r:id="rId9"/>
    <p:sldId id="288" r:id="rId10"/>
    <p:sldId id="263" r:id="rId11"/>
    <p:sldId id="264" r:id="rId12"/>
    <p:sldId id="265" r:id="rId13"/>
    <p:sldId id="289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91" r:id="rId30"/>
    <p:sldId id="292" r:id="rId31"/>
    <p:sldId id="293" r:id="rId32"/>
    <p:sldId id="294" r:id="rId33"/>
    <p:sldId id="295" r:id="rId34"/>
    <p:sldId id="296" r:id="rId35"/>
    <p:sldId id="297" r:id="rId36"/>
    <p:sldId id="298" r:id="rId37"/>
    <p:sldId id="299" r:id="rId38"/>
    <p:sldId id="300" r:id="rId39"/>
    <p:sldId id="301" r:id="rId40"/>
    <p:sldId id="302" r:id="rId41"/>
    <p:sldId id="303" r:id="rId42"/>
    <p:sldId id="304" r:id="rId43"/>
    <p:sldId id="305" r:id="rId44"/>
    <p:sldId id="306" r:id="rId45"/>
    <p:sldId id="307" r:id="rId46"/>
    <p:sldId id="308" r:id="rId47"/>
    <p:sldId id="309" r:id="rId48"/>
    <p:sldId id="310" r:id="rId49"/>
    <p:sldId id="311" r:id="rId50"/>
    <p:sldId id="312" r:id="rId51"/>
    <p:sldId id="313" r:id="rId52"/>
    <p:sldId id="314" r:id="rId53"/>
    <p:sldId id="315" r:id="rId54"/>
    <p:sldId id="330" r:id="rId55"/>
    <p:sldId id="331" r:id="rId56"/>
    <p:sldId id="332" r:id="rId57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9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255" autoAdjust="0"/>
    <p:restoredTop sz="86407" autoAdjust="0"/>
  </p:normalViewPr>
  <p:slideViewPr>
    <p:cSldViewPr>
      <p:cViewPr varScale="1">
        <p:scale>
          <a:sx n="105" d="100"/>
          <a:sy n="105" d="100"/>
        </p:scale>
        <p:origin x="1424" y="200"/>
      </p:cViewPr>
      <p:guideLst>
        <p:guide orient="horz" pos="2160"/>
        <p:guide pos="28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236" y="-90"/>
      </p:cViewPr>
      <p:guideLst>
        <p:guide orient="horz" pos="2880"/>
        <p:guide pos="216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5B62D69-98C8-4B48-9731-9D6A3E6F0CAD}" type="slidenum">
              <a:rPr lang="en-US" altLang="en-US"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61C8D02-A9D3-0A48-BBC5-C6E43523EDF7}" type="slidenum">
              <a:rPr lang="en-US" altLang="en-US"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146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147" name="Slide Number Placeholder 3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60F2F67-C8AC-764F-8D03-9942A345F5C3}" type="slidenum">
              <a:rPr lang="en-US" altLang="en-US" smtClean="0">
                <a:latin typeface="Calibri" panose="020F0502020204030204" pitchFamily="34" charset="0"/>
              </a:rPr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9362B82-B877-294D-984D-95245E0C9B41}" type="slidenum">
              <a:rPr lang="en-US" altLang="en-US" smtClean="0"/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6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6627" name="Slide Number Placeholder 3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CFE5B77-7CCC-6840-A118-D6E7A186EFB3}" type="slidenum">
              <a:rPr lang="en-US" altLang="en-US" smtClean="0">
                <a:latin typeface="Calibri" panose="020F0502020204030204" pitchFamily="34" charset="0"/>
              </a:rPr>
              <a:t>13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BE226B3-7F2B-0F4B-86F7-9D214FEF252B}" type="slidenum">
              <a:rPr lang="en-US" altLang="en-US" smtClean="0"/>
              <a:t>14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Cubs</a:t>
            </a:r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FC33A2B-98D0-CB4A-A943-7FC5E01643C9}" type="slidenum">
              <a:rPr lang="en-US" altLang="en-US" smtClean="0"/>
              <a:t>15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6CD317E-2D47-104F-9A90-E63E82636F29}" type="slidenum">
              <a:rPr lang="en-US" altLang="en-US" smtClean="0"/>
              <a:t>16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642579E-822F-274D-B31F-D4815497934B}" type="slidenum">
              <a:rPr lang="en-US" altLang="en-US" smtClean="0"/>
              <a:t>18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DE33485-E4D3-604B-9D5A-7F8008D5A179}" type="slidenum">
              <a:rPr lang="en-US" altLang="en-US" smtClean="0"/>
              <a:t>19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F181333-45BC-7E4D-A526-6DA86D7F6426}" type="slidenum">
              <a:rPr lang="en-US" altLang="en-US" smtClean="0"/>
              <a:t>4</a:t>
            </a:fld>
            <a:endParaRPr lang="en-US" alt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AF3AB0A-DA22-574C-B64D-B3FD5B3F231F}" type="slidenum">
              <a:rPr lang="en-US" altLang="en-US" smtClean="0"/>
              <a:t>24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1202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30DE881-1DF4-2B47-8F23-4FE0254961A4}" type="slidenum">
              <a:rPr lang="en-US" altLang="en-US" smtClean="0"/>
              <a:t>25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DCC2458-B38E-8143-9663-7C4FC2E3A2B9}" type="slidenum">
              <a:rPr lang="en-US" altLang="en-US" smtClean="0"/>
              <a:t>26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52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098D0FB-C38A-EA46-BBC3-FBDA8B35318E}" type="slidenum">
              <a:rPr lang="en-US" altLang="en-US" smtClean="0"/>
              <a:t>27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9993953-61E6-7F47-BA15-4654E3C9BC43}" type="slidenum">
              <a:rPr lang="en-US" altLang="en-US" smtClean="0"/>
              <a:t>5</a:t>
            </a:fld>
            <a:endParaRPr lang="en-US" alt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8CF45F2-ADDD-CD49-95D4-2A0B451238CA}" type="slidenum">
              <a:rPr lang="en-US" altLang="en-US" smtClean="0"/>
              <a:t>6</a:t>
            </a:fld>
            <a:endParaRPr lang="en-US" alt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27DA612-09A9-FB49-86D1-6F830AEEDE71}" type="slidenum">
              <a:rPr lang="en-US" altLang="en-US" smtClean="0"/>
              <a:t>7</a:t>
            </a:fld>
            <a:endParaRPr lang="en-US" alt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6248266-3B17-494A-B6E2-006BABC3AE44}" type="slidenum">
              <a:rPr lang="en-US" altLang="en-US" smtClean="0"/>
              <a:t>8</a:t>
            </a:fld>
            <a:endParaRPr lang="en-US" alt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40BDE7A-CA2D-1244-A49D-2EFF49BC283F}" type="slidenum">
              <a:rPr lang="en-US" altLang="en-US" smtClean="0"/>
              <a:t>9</a:t>
            </a:fld>
            <a:endParaRPr lang="en-US" alt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1C758F9-E868-8945-9AA2-B3C07078B8CD}" type="slidenum">
              <a:rPr lang="en-US" altLang="en-US" smtClean="0"/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80B3AEC-71C1-8A4F-B67E-A78256339FBE}" type="slidenum">
              <a:rPr lang="en-US" altLang="en-US" smtClean="0"/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Ctr="1"/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F7DA6-EF32-4441-B963-02765BE4417D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07398-1FF8-2C4A-B0D1-94DB180DE42B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C0F9D-6C4F-D949-BF1A-6BC30FA4A0AF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64BF4-ABAE-1D4F-8BA3-FC8E0B3A40FF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Ctr="1"/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5E1C3-DB0A-8942-97E7-8615C88405DE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827CA-E870-2443-91DD-2AFA1EAFD5B0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437C1-E18E-3141-9CA7-3DACB72E028C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CC162-1CB0-FE49-91B4-771C81D7A405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4279A-86A3-D34D-B27B-6EC6035C2F46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Ctr="1"/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1350" y="6235700"/>
            <a:ext cx="3805238" cy="320675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E83EE-23AA-764A-83DA-C43EC4A218F1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0"/>
            <a:ext cx="4576573" cy="6858000"/>
          </a:xfrm>
          <a:solidFill>
            <a:schemeClr val="bg1"/>
          </a:solidFill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39763" y="6235700"/>
            <a:ext cx="3803650" cy="320675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C71D1-D1BC-114D-AB71-BA51566A66CD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6550" y="965200"/>
            <a:ext cx="5937250" cy="118745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7043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06550" y="2638425"/>
            <a:ext cx="5937250" cy="310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525" y="6238875"/>
            <a:ext cx="2065338" cy="323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alpha val="7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1725" y="6235700"/>
            <a:ext cx="4557713" cy="320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alpha val="7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713" y="6218238"/>
            <a:ext cx="365125" cy="365125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100" spc="0" baseline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8BA438F3-E153-FB4C-B21A-B1E080BFB79C}" type="slidenum">
              <a:rPr lang="en-US" altLang="en-US"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 kern="1200" cap="all" spc="200">
          <a:solidFill>
            <a:srgbClr val="262626"/>
          </a:solidFill>
          <a:latin typeface="+mj-lt"/>
          <a:ea typeface="+mj-ea"/>
          <a:cs typeface="+mj-cs"/>
        </a:defRPr>
      </a:lvl1pPr>
      <a:lvl2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2pPr>
      <a:lvl3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3pPr>
      <a:lvl4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4pPr>
      <a:lvl5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5pPr>
      <a:lvl6pPr marL="4572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6pPr>
      <a:lvl7pPr marL="9144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7pPr>
      <a:lvl8pPr marL="13716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8pPr>
      <a:lvl9pPr marL="18288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9pPr>
    </p:titleStyle>
    <p:bodyStyle>
      <a:lvl1pPr marL="228600" indent="-228600" algn="l" rtl="0" eaLnBrk="1" fontAlgn="base" hangingPunct="1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kern="1200">
          <a:solidFill>
            <a:srgbClr val="262626"/>
          </a:solidFill>
          <a:latin typeface="+mn-lt"/>
          <a:ea typeface="+mn-ea"/>
          <a:cs typeface="+mn-cs"/>
        </a:defRPr>
      </a:lvl1pPr>
      <a:lvl2pPr marL="457200" indent="-228600" algn="l" rtl="0" eaLnBrk="1" fontAlgn="base" hangingPunct="1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2pPr>
      <a:lvl3pPr marL="685800" indent="-228600" algn="l" rtl="0" eaLnBrk="1" fontAlgn="base" hangingPunct="1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3pPr>
      <a:lvl4pPr marL="914400" indent="-228600" algn="l" rtl="0" eaLnBrk="1" fontAlgn="base" hangingPunct="1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4pPr>
      <a:lvl5pPr marL="1143000" indent="-228600" algn="l" rtl="0" eaLnBrk="1" fontAlgn="base" hangingPunct="1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40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4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4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46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48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50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52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53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6.xml"/><Relationship Id="rId18" Type="http://schemas.openxmlformats.org/officeDocument/2006/relationships/slide" Target="slide7.xml"/><Relationship Id="rId26" Type="http://schemas.openxmlformats.org/officeDocument/2006/relationships/slide" Target="slide23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24.xml"/><Relationship Id="rId12" Type="http://schemas.openxmlformats.org/officeDocument/2006/relationships/slide" Target="slide25.xml"/><Relationship Id="rId17" Type="http://schemas.openxmlformats.org/officeDocument/2006/relationships/slide" Target="slide26.xml"/><Relationship Id="rId25" Type="http://schemas.openxmlformats.org/officeDocument/2006/relationships/slide" Target="slide18.xml"/><Relationship Id="rId2" Type="http://schemas.openxmlformats.org/officeDocument/2006/relationships/notesSlide" Target="../notesSlides/notesSlide1.xml"/><Relationship Id="rId16" Type="http://schemas.openxmlformats.org/officeDocument/2006/relationships/slide" Target="slide21.xml"/><Relationship Id="rId20" Type="http://schemas.openxmlformats.org/officeDocument/2006/relationships/slide" Target="slide17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9.xml"/><Relationship Id="rId11" Type="http://schemas.openxmlformats.org/officeDocument/2006/relationships/slide" Target="slide20.xml"/><Relationship Id="rId24" Type="http://schemas.openxmlformats.org/officeDocument/2006/relationships/slide" Target="slide13.xml"/><Relationship Id="rId5" Type="http://schemas.openxmlformats.org/officeDocument/2006/relationships/slide" Target="slide14.xml"/><Relationship Id="rId15" Type="http://schemas.openxmlformats.org/officeDocument/2006/relationships/slide" Target="slide16.xml"/><Relationship Id="rId23" Type="http://schemas.openxmlformats.org/officeDocument/2006/relationships/slide" Target="slide8.xml"/><Relationship Id="rId28" Type="http://schemas.openxmlformats.org/officeDocument/2006/relationships/slide" Target="slide54.xml"/><Relationship Id="rId10" Type="http://schemas.openxmlformats.org/officeDocument/2006/relationships/slide" Target="slide15.xml"/><Relationship Id="rId19" Type="http://schemas.openxmlformats.org/officeDocument/2006/relationships/slide" Target="slide12.xml"/><Relationship Id="rId4" Type="http://schemas.openxmlformats.org/officeDocument/2006/relationships/slide" Target="slide9.xml"/><Relationship Id="rId9" Type="http://schemas.openxmlformats.org/officeDocument/2006/relationships/slide" Target="slide10.xml"/><Relationship Id="rId14" Type="http://schemas.openxmlformats.org/officeDocument/2006/relationships/slide" Target="slide11.xml"/><Relationship Id="rId22" Type="http://schemas.openxmlformats.org/officeDocument/2006/relationships/slide" Target="slide27.xml"/><Relationship Id="rId27" Type="http://schemas.openxmlformats.org/officeDocument/2006/relationships/slide" Target="slide2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1725" y="2386013"/>
            <a:ext cx="6940550" cy="164623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Countries &amp; Capitals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0888" y="4352925"/>
            <a:ext cx="5102225" cy="1239838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We give you the Capital.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You tell us the Country.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62000" y="914400"/>
          <a:ext cx="7604125" cy="43894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04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89438">
                <a:tc>
                  <a:txBody>
                    <a:bodyPr/>
                    <a:lstStyle/>
                    <a:p>
                      <a:pPr algn="ctr" eaLnBrk="1" hangingPunct="1"/>
                      <a:r>
                        <a:rPr lang="en-US" altLang="en-CA" sz="4400" dirty="0">
                          <a:latin typeface="American Typewriter" panose="02090604020004020304" pitchFamily="18" charset="77"/>
                        </a:rPr>
                        <a:t>Buenos Aires</a:t>
                      </a:r>
                    </a:p>
                  </a:txBody>
                  <a:tcPr marL="114300" marR="1143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Arrow: Right 3">
            <a:hlinkClick r:id="rId3" action="ppaction://hlinksldjump"/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rrow: Right 1">
            <a:hlinkClick r:id="rId4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4"/>
          <p:cNvSpPr txBox="1">
            <a:spLocks noChangeArrowheads="1"/>
          </p:cNvSpPr>
          <p:nvPr/>
        </p:nvSpPr>
        <p:spPr bwMode="auto">
          <a:xfrm>
            <a:off x="1447800" y="1752600"/>
            <a:ext cx="1841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eaLnBrk="1" hangingPunct="1"/>
            <a:br>
              <a:rPr lang="en-CA" altLang="en-US" sz="3600">
                <a:solidFill>
                  <a:schemeClr val="bg1"/>
                </a:solidFill>
                <a:latin typeface="Times New Roman" panose="02020603050405020304" pitchFamily="18" charset="0"/>
              </a:rPr>
            </a:br>
            <a:endParaRPr lang="en-US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06" name="Rectangle 1"/>
          <p:cNvSpPr>
            <a:spLocks noChangeArrowheads="1"/>
          </p:cNvSpPr>
          <p:nvPr/>
        </p:nvSpPr>
        <p:spPr bwMode="auto">
          <a:xfrm>
            <a:off x="636588" y="1295400"/>
            <a:ext cx="79248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Lima</a:t>
            </a:r>
          </a:p>
        </p:txBody>
      </p:sp>
      <p:sp>
        <p:nvSpPr>
          <p:cNvPr id="3" name="Arrow: Right 2">
            <a:hlinkClick r:id="rId3" action="ppaction://hlinksldjump"/>
          </p:cNvPr>
          <p:cNvSpPr/>
          <p:nvPr/>
        </p:nvSpPr>
        <p:spPr>
          <a:xfrm>
            <a:off x="7543800" y="585946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Arrow: Right 1">
            <a:hlinkClick r:id="rId4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04900" y="1330325"/>
            <a:ext cx="6934200" cy="768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Caracas</a:t>
            </a:r>
          </a:p>
        </p:txBody>
      </p:sp>
      <p:sp>
        <p:nvSpPr>
          <p:cNvPr id="3" name="Arrow: Right 2">
            <a:hlinkClick r:id="rId3" action="ppaction://hlinksldjump"/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rrow: Right 1">
            <a:hlinkClick r:id="rId4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889000"/>
            <a:ext cx="7315200" cy="10452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Asuncion</a:t>
            </a:r>
            <a:endParaRPr lang="en-CA" altLang="en-US" sz="4400" dirty="0">
              <a:latin typeface="American Typewriter" panose="02090604020004020304" pitchFamily="18" charset="77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CA" dirty="0">
              <a:latin typeface="+mn-lt"/>
            </a:endParaRPr>
          </a:p>
        </p:txBody>
      </p:sp>
      <p:sp>
        <p:nvSpPr>
          <p:cNvPr id="4" name="Arrow: Right 3">
            <a:hlinkClick r:id="rId3" action="ppaction://hlinksldjump"/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rrow: Right 1">
            <a:hlinkClick r:id="rId4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Box 2"/>
          <p:cNvSpPr txBox="1">
            <a:spLocks noChangeArrowheads="1"/>
          </p:cNvSpPr>
          <p:nvPr/>
        </p:nvSpPr>
        <p:spPr bwMode="auto">
          <a:xfrm>
            <a:off x="914400" y="1143000"/>
            <a:ext cx="75438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Paris</a:t>
            </a:r>
          </a:p>
        </p:txBody>
      </p:sp>
      <p:sp>
        <p:nvSpPr>
          <p:cNvPr id="4" name="Arrow: Right 3">
            <a:hlinkClick r:id="rId3" action="ppaction://hlinksldjump"/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5" name="Arrow: Right 1">
            <a:hlinkClick r:id="rId4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Box 2"/>
          <p:cNvSpPr txBox="1">
            <a:spLocks noChangeArrowheads="1"/>
          </p:cNvSpPr>
          <p:nvPr/>
        </p:nvSpPr>
        <p:spPr bwMode="auto">
          <a:xfrm>
            <a:off x="792163" y="1249363"/>
            <a:ext cx="73152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Lisbon</a:t>
            </a:r>
          </a:p>
        </p:txBody>
      </p:sp>
      <p:sp>
        <p:nvSpPr>
          <p:cNvPr id="2" name="Arrow: Right 1">
            <a:hlinkClick r:id="rId3" action="ppaction://hlinksldjump"/>
          </p:cNvPr>
          <p:cNvSpPr/>
          <p:nvPr/>
        </p:nvSpPr>
        <p:spPr>
          <a:xfrm>
            <a:off x="7543800" y="5837238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rrow: Right 1">
            <a:hlinkClick r:id="rId4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800100" y="1233488"/>
          <a:ext cx="7543800" cy="4391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4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91025">
                <a:tc>
                  <a:txBody>
                    <a:bodyPr/>
                    <a:lstStyle/>
                    <a:p>
                      <a:pPr algn="ctr" eaLnBrk="1" hangingPunct="1"/>
                      <a:r>
                        <a:rPr lang="en-US" altLang="en-CA" sz="4400" dirty="0">
                          <a:latin typeface="American Typewriter" panose="02090604020004020304" pitchFamily="18" charset="77"/>
                        </a:rPr>
                        <a:t>Athens</a:t>
                      </a:r>
                    </a:p>
                  </a:txBody>
                  <a:tcPr marL="114300" marR="1143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Arrow: Right 3">
            <a:hlinkClick r:id="rId3" action="ppaction://hlinksldjump"/>
          </p:cNvPr>
          <p:cNvSpPr/>
          <p:nvPr/>
        </p:nvSpPr>
        <p:spPr>
          <a:xfrm>
            <a:off x="7543800" y="5791200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rrow: Right 1">
            <a:hlinkClick r:id="rId4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143000"/>
            <a:ext cx="7315200" cy="768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Bucharest</a:t>
            </a:r>
          </a:p>
        </p:txBody>
      </p:sp>
      <p:sp>
        <p:nvSpPr>
          <p:cNvPr id="3" name="Arrow: Right 2">
            <a:hlinkClick r:id="rId3" action="ppaction://hlinksldjump"/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rrow: Right 1">
            <a:hlinkClick r:id="rId4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ChangeArrowheads="1"/>
          </p:cNvSpPr>
          <p:nvPr/>
        </p:nvSpPr>
        <p:spPr bwMode="auto">
          <a:xfrm>
            <a:off x="744538" y="1166813"/>
            <a:ext cx="790098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Riga</a:t>
            </a:r>
          </a:p>
        </p:txBody>
      </p:sp>
      <p:sp>
        <p:nvSpPr>
          <p:cNvPr id="2" name="Arrow: Right 1">
            <a:hlinkClick r:id="rId3" action="ppaction://hlinksldjump"/>
          </p:cNvPr>
          <p:cNvSpPr/>
          <p:nvPr/>
        </p:nvSpPr>
        <p:spPr>
          <a:xfrm>
            <a:off x="7543800" y="5791200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rrow: Right 1">
            <a:hlinkClick r:id="rId4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914400" y="1752600"/>
            <a:ext cx="71628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Tokyo</a:t>
            </a:r>
          </a:p>
        </p:txBody>
      </p:sp>
      <p:sp>
        <p:nvSpPr>
          <p:cNvPr id="3" name="Arrow: Right 2">
            <a:hlinkClick r:id="rId3" action="ppaction://hlinksldjump"/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rrow: Right 1">
            <a:hlinkClick r:id="rId4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350" y="2243138"/>
            <a:ext cx="3289300" cy="11414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RULES</a:t>
            </a:r>
          </a:p>
        </p:txBody>
      </p:sp>
      <p:sp>
        <p:nvSpPr>
          <p:cNvPr id="4098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4724400" y="152400"/>
            <a:ext cx="4191000" cy="6553200"/>
          </a:xfrm>
        </p:spPr>
        <p:txBody>
          <a:bodyPr/>
          <a:lstStyle/>
          <a:p>
            <a:r>
              <a:rPr lang="en-US" altLang="en-US"/>
              <a:t>You will be divided into two teams. We will flip a coin to decide which team starts the game.</a:t>
            </a:r>
          </a:p>
          <a:p>
            <a:r>
              <a:rPr lang="en-US" altLang="en-US"/>
              <a:t>Each team will have 45 seconds to provide their answer.  The chosen spokesperson has to say, “Our final answer is…” within the 45 seconds. </a:t>
            </a:r>
          </a:p>
          <a:p>
            <a:r>
              <a:rPr lang="en-US" altLang="en-US"/>
              <a:t>If an answer is not provided within 45 seconds, the question will automatically be given to the other team.</a:t>
            </a:r>
          </a:p>
          <a:p>
            <a:r>
              <a:rPr lang="en-US" altLang="en-US"/>
              <a:t>If a team answers a question incorrectly, the other team will have the chance to steal, after which the correct answer will be provided.</a:t>
            </a:r>
          </a:p>
          <a:p>
            <a:r>
              <a:rPr lang="en-US" altLang="en-US"/>
              <a:t>If anyone is seen on their phone during the game (or cheating in any way), their team will lose their turn and 50 points will be deducted from their score.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3">
            <a:hlinkClick r:id="rId3" action="ppaction://hlinksldjump"/>
          </p:cNvPr>
          <p:cNvSpPr/>
          <p:nvPr/>
        </p:nvSpPr>
        <p:spPr>
          <a:xfrm>
            <a:off x="7543800" y="5816600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9938" name="Rectangle 4"/>
          <p:cNvSpPr>
            <a:spLocks noChangeArrowheads="1"/>
          </p:cNvSpPr>
          <p:nvPr/>
        </p:nvSpPr>
        <p:spPr bwMode="auto">
          <a:xfrm>
            <a:off x="914400" y="1752600"/>
            <a:ext cx="71628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Kuala Lumpur</a:t>
            </a:r>
          </a:p>
        </p:txBody>
      </p:sp>
      <p:sp>
        <p:nvSpPr>
          <p:cNvPr id="6" name="Arrow: Right 1">
            <a:hlinkClick r:id="rId4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Right 2">
            <a:hlinkClick r:id="rId3" action="ppaction://hlinksldjump"/>
          </p:cNvPr>
          <p:cNvSpPr/>
          <p:nvPr/>
        </p:nvSpPr>
        <p:spPr>
          <a:xfrm>
            <a:off x="7543800" y="5853113"/>
            <a:ext cx="1066800" cy="661987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1986" name="Rectangle 4"/>
          <p:cNvSpPr>
            <a:spLocks noChangeArrowheads="1"/>
          </p:cNvSpPr>
          <p:nvPr/>
        </p:nvSpPr>
        <p:spPr bwMode="auto">
          <a:xfrm>
            <a:off x="914400" y="1752600"/>
            <a:ext cx="71628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Dhaka</a:t>
            </a:r>
          </a:p>
        </p:txBody>
      </p:sp>
      <p:sp>
        <p:nvSpPr>
          <p:cNvPr id="6" name="Arrow: Right 1">
            <a:hlinkClick r:id="rId4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4"/>
          <p:cNvSpPr txBox="1">
            <a:spLocks noChangeArrowheads="1"/>
          </p:cNvSpPr>
          <p:nvPr/>
        </p:nvSpPr>
        <p:spPr bwMode="auto">
          <a:xfrm>
            <a:off x="4457700" y="1676400"/>
            <a:ext cx="1857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endParaRPr lang="en-US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Arrow: Right 2">
            <a:hlinkClick r:id="rId3" action="ppaction://hlinksldjump"/>
          </p:cNvPr>
          <p:cNvSpPr/>
          <p:nvPr/>
        </p:nvSpPr>
        <p:spPr>
          <a:xfrm>
            <a:off x="7572375" y="5853113"/>
            <a:ext cx="1066800" cy="677862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4035" name="Rectangle 5"/>
          <p:cNvSpPr>
            <a:spLocks noChangeArrowheads="1"/>
          </p:cNvSpPr>
          <p:nvPr/>
        </p:nvSpPr>
        <p:spPr bwMode="auto">
          <a:xfrm>
            <a:off x="914400" y="1752600"/>
            <a:ext cx="71628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Ulanbaatar</a:t>
            </a:r>
          </a:p>
        </p:txBody>
      </p:sp>
      <p:sp>
        <p:nvSpPr>
          <p:cNvPr id="7" name="Arrow: Right 1">
            <a:hlinkClick r:id="rId4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Right 2">
            <a:hlinkClick r:id="rId3" action="ppaction://hlinksldjump"/>
          </p:cNvPr>
          <p:cNvSpPr/>
          <p:nvPr/>
        </p:nvSpPr>
        <p:spPr>
          <a:xfrm>
            <a:off x="7543800" y="5775325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6082" name="Rectangle 4"/>
          <p:cNvSpPr>
            <a:spLocks noChangeArrowheads="1"/>
          </p:cNvSpPr>
          <p:nvPr/>
        </p:nvSpPr>
        <p:spPr bwMode="auto">
          <a:xfrm>
            <a:off x="914400" y="1752600"/>
            <a:ext cx="71628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Tashkent</a:t>
            </a:r>
          </a:p>
        </p:txBody>
      </p:sp>
      <p:sp>
        <p:nvSpPr>
          <p:cNvPr id="6" name="Arrow: Right 1">
            <a:hlinkClick r:id="rId4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Right 2">
            <a:hlinkClick r:id="rId3" action="ppaction://hlinksldjump"/>
          </p:cNvPr>
          <p:cNvSpPr/>
          <p:nvPr/>
        </p:nvSpPr>
        <p:spPr>
          <a:xfrm>
            <a:off x="7543800" y="5868988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Arrow: Right 1">
            <a:hlinkClick r:id="rId4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600201" y="1700808"/>
            <a:ext cx="5708103" cy="768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Cairo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Right 1">
            <a:hlinkClick r:id="rId3" action="ppaction://hlinksldjump"/>
          </p:cNvPr>
          <p:cNvSpPr/>
          <p:nvPr/>
        </p:nvSpPr>
        <p:spPr>
          <a:xfrm>
            <a:off x="7543800" y="5867400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Arrow: Right 1">
            <a:hlinkClick r:id="rId4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466782" y="2492896"/>
            <a:ext cx="2210435" cy="768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Nairobi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Right 1">
            <a:hlinkClick r:id="rId3" action="ppaction://hlinksldjump"/>
          </p:cNvPr>
          <p:cNvSpPr/>
          <p:nvPr/>
        </p:nvSpPr>
        <p:spPr>
          <a:xfrm>
            <a:off x="7543800" y="5843588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Arrow: Right 1">
            <a:hlinkClick r:id="rId4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655377" y="2420888"/>
            <a:ext cx="1833245" cy="768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Rabat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Right 2">
            <a:hlinkClick r:id="rId3" action="ppaction://hlinksldjump"/>
          </p:cNvPr>
          <p:cNvSpPr/>
          <p:nvPr/>
        </p:nvSpPr>
        <p:spPr>
          <a:xfrm>
            <a:off x="7543800" y="5867400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Arrow: Right 1">
            <a:hlinkClick r:id="rId4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551112" y="2420888"/>
            <a:ext cx="4041775" cy="768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Antananarivo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Box 1"/>
          <p:cNvSpPr txBox="1">
            <a:spLocks noChangeArrowheads="1"/>
          </p:cNvSpPr>
          <p:nvPr/>
        </p:nvSpPr>
        <p:spPr bwMode="auto">
          <a:xfrm>
            <a:off x="4114800" y="29718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" name="Arrow: Right 3">
            <a:hlinkClick r:id="rId3" action="ppaction://hlinksldjump"/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Arrow: Right 1">
            <a:hlinkClick r:id="rId4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595245" y="2564904"/>
            <a:ext cx="3953510" cy="768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/>
            <a:r>
              <a:rPr lang="en-US" sz="4400" dirty="0">
                <a:latin typeface="American Typewriter" panose="02090604020004020304" pitchFamily="18" charset="77"/>
              </a:rPr>
              <a:t>Ouagadougou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23603" y="2967038"/>
            <a:ext cx="2296795" cy="7683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Canada</a:t>
            </a:r>
          </a:p>
        </p:txBody>
      </p:sp>
      <p:sp>
        <p:nvSpPr>
          <p:cNvPr id="4" name="Arrow: Right 1">
            <a:hlinkClick r:id="rId2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07" name="Group 159"/>
          <p:cNvGraphicFramePr>
            <a:graphicFrameLocks noGrp="1"/>
          </p:cNvGraphicFramePr>
          <p:nvPr/>
        </p:nvGraphicFramePr>
        <p:xfrm>
          <a:off x="381000" y="304800"/>
          <a:ext cx="8382000" cy="563880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918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+mj-lt"/>
                        </a:rPr>
                        <a:t>North America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South America</a:t>
                      </a:r>
                    </a:p>
                  </a:txBody>
                  <a:tcPr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CA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+mj-lt"/>
                        </a:rPr>
                        <a:t>Europe</a:t>
                      </a:r>
                      <a:endParaRPr kumimoji="0" lang="en-US" altLang="en-CA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+mj-lt"/>
                        </a:rPr>
                        <a:t>Asia</a:t>
                      </a:r>
                    </a:p>
                  </a:txBody>
                  <a:tcPr marT="45734" marB="45734" anchor="ctr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+mj-lt"/>
                        </a:rPr>
                        <a:t>Africa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99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3" action="ppaction://hlinksldjump"/>
                        </a:rPr>
                        <a:t>10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4" action="ppaction://hlinksldjump"/>
                        </a:rPr>
                        <a:t>10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5" action="ppaction://hlinksldjump"/>
                        </a:rPr>
                        <a:t>10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6" action="ppaction://hlinksldjump"/>
                        </a:rPr>
                        <a:t>10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7" action="ppaction://hlinksldjump"/>
                        </a:rPr>
                        <a:t>10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85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8" action="ppaction://hlinksldjump"/>
                        </a:rPr>
                        <a:t>20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9" action="ppaction://hlinksldjump"/>
                        </a:rPr>
                        <a:t>20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0" action="ppaction://hlinksldjump"/>
                        </a:rPr>
                        <a:t>20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1" action="ppaction://hlinksldjump"/>
                        </a:rPr>
                        <a:t>20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2" action="ppaction://hlinksldjump"/>
                        </a:rPr>
                        <a:t>20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99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3" action="ppaction://hlinksldjump"/>
                        </a:rPr>
                        <a:t>30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4" action="ppaction://hlinksldjump"/>
                        </a:rPr>
                        <a:t>30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5" action="ppaction://hlinksldjump"/>
                        </a:rPr>
                        <a:t>30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6" action="ppaction://hlinksldjump"/>
                        </a:rPr>
                        <a:t>30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7" action="ppaction://hlinksldjump"/>
                        </a:rPr>
                        <a:t>30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85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8" action="ppaction://hlinksldjump"/>
                        </a:rPr>
                        <a:t>40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9" action="ppaction://hlinksldjump"/>
                        </a:rPr>
                        <a:t>40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20" action="ppaction://hlinksldjump"/>
                        </a:rPr>
                        <a:t>40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21" action="ppaction://hlinksldjump"/>
                        </a:rPr>
                        <a:t>40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22" action="ppaction://hlinksldjump"/>
                        </a:rPr>
                        <a:t>40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99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23" action="ppaction://hlinksldjump"/>
                        </a:rPr>
                        <a:t>50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24" action="ppaction://hlinksldjump"/>
                        </a:rPr>
                        <a:t>50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25" action="ppaction://hlinksldjump"/>
                        </a:rPr>
                        <a:t>50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26" action="ppaction://hlinksldjump"/>
                        </a:rPr>
                        <a:t>50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27" action="ppaction://hlinksldjump"/>
                        </a:rPr>
                        <a:t>50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Rectangle 1">
            <a:hlinkClick r:id="rId28" action="ppaction://hlinksldjump"/>
          </p:cNvPr>
          <p:cNvSpPr/>
          <p:nvPr/>
        </p:nvSpPr>
        <p:spPr>
          <a:xfrm>
            <a:off x="2933700" y="6096000"/>
            <a:ext cx="3276600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FINAL JEOPARDY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28085" y="2967038"/>
            <a:ext cx="1687830" cy="7683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U.S.A</a:t>
            </a:r>
          </a:p>
        </p:txBody>
      </p:sp>
      <p:sp>
        <p:nvSpPr>
          <p:cNvPr id="4" name="Arrow: Right 1">
            <a:hlinkClick r:id="rId2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88411" y="2967038"/>
            <a:ext cx="1567180" cy="7683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Cuba</a:t>
            </a:r>
          </a:p>
        </p:txBody>
      </p:sp>
      <p:sp>
        <p:nvSpPr>
          <p:cNvPr id="4" name="Arrow: Right 1">
            <a:hlinkClick r:id="rId2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"/>
          <p:cNvSpPr>
            <a:spLocks noChangeArrowheads="1"/>
          </p:cNvSpPr>
          <p:nvPr/>
        </p:nvSpPr>
        <p:spPr bwMode="auto">
          <a:xfrm>
            <a:off x="1063368" y="3044279"/>
            <a:ext cx="7010400" cy="7683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Jamaica</a:t>
            </a:r>
          </a:p>
        </p:txBody>
      </p:sp>
      <p:sp>
        <p:nvSpPr>
          <p:cNvPr id="4" name="Arrow: Right 1">
            <a:hlinkClick r:id="rId2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2413" y="2659063"/>
            <a:ext cx="6099175" cy="768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Trinidad and Tobago</a:t>
            </a:r>
          </a:p>
        </p:txBody>
      </p:sp>
      <p:sp>
        <p:nvSpPr>
          <p:cNvPr id="5" name="Arrow: Right 1">
            <a:hlinkClick r:id="rId2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 noChangeArrowheads="1"/>
          </p:cNvSpPr>
          <p:nvPr/>
        </p:nvSpPr>
        <p:spPr bwMode="auto">
          <a:xfrm>
            <a:off x="1447800" y="1981200"/>
            <a:ext cx="6248400" cy="829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800" dirty="0">
                <a:latin typeface="American Typewriter" panose="02090604020004020304" pitchFamily="18" charset="77"/>
              </a:rPr>
              <a:t>Brazil</a:t>
            </a:r>
          </a:p>
        </p:txBody>
      </p:sp>
      <p:sp>
        <p:nvSpPr>
          <p:cNvPr id="4" name="Arrow: Right 1">
            <a:hlinkClick r:id="rId2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99552" y="2276872"/>
            <a:ext cx="6716215" cy="1383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CA" sz="4800" dirty="0">
                <a:latin typeface="American Typewriter" panose="02090604020004020304" pitchFamily="18" charset="77"/>
              </a:rPr>
              <a:t>Argentina</a:t>
            </a:r>
            <a:endParaRPr lang="en-CA" altLang="en-US" sz="4800" dirty="0">
              <a:latin typeface="American Typewriter" panose="02090604020004020304" pitchFamily="18" charset="77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4" name="Arrow: Right 1">
            <a:hlinkClick r:id="rId2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ChangeArrowheads="1"/>
          </p:cNvSpPr>
          <p:nvPr/>
        </p:nvSpPr>
        <p:spPr bwMode="auto">
          <a:xfrm>
            <a:off x="1181100" y="2060848"/>
            <a:ext cx="6781800" cy="829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800" dirty="0">
                <a:latin typeface="American Typewriter" panose="02090604020004020304" pitchFamily="18" charset="77"/>
              </a:rPr>
              <a:t>Peru</a:t>
            </a:r>
          </a:p>
        </p:txBody>
      </p:sp>
      <p:sp>
        <p:nvSpPr>
          <p:cNvPr id="4" name="Arrow: Right 1">
            <a:hlinkClick r:id="rId2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ChangeArrowheads="1"/>
          </p:cNvSpPr>
          <p:nvPr/>
        </p:nvSpPr>
        <p:spPr bwMode="auto">
          <a:xfrm>
            <a:off x="1962150" y="2286000"/>
            <a:ext cx="5219700" cy="829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800" dirty="0">
                <a:latin typeface="American Typewriter" panose="02090604020004020304" pitchFamily="18" charset="77"/>
              </a:rPr>
              <a:t>Venezuela</a:t>
            </a:r>
          </a:p>
        </p:txBody>
      </p:sp>
      <p:sp>
        <p:nvSpPr>
          <p:cNvPr id="5" name="Arrow: Right 1">
            <a:hlinkClick r:id="rId2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ChangeArrowheads="1"/>
          </p:cNvSpPr>
          <p:nvPr/>
        </p:nvSpPr>
        <p:spPr bwMode="auto">
          <a:xfrm>
            <a:off x="3153411" y="2659063"/>
            <a:ext cx="283718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Paraguay</a:t>
            </a:r>
          </a:p>
        </p:txBody>
      </p:sp>
      <p:sp>
        <p:nvSpPr>
          <p:cNvPr id="4" name="Arrow: Right 1">
            <a:hlinkClick r:id="rId2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ChangeArrowheads="1"/>
          </p:cNvSpPr>
          <p:nvPr/>
        </p:nvSpPr>
        <p:spPr bwMode="auto">
          <a:xfrm>
            <a:off x="3536315" y="2705725"/>
            <a:ext cx="207137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France</a:t>
            </a:r>
            <a:endParaRPr lang="en-US" altLang="en-CA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  <p:sp>
        <p:nvSpPr>
          <p:cNvPr id="4" name="Arrow: Right 1">
            <a:hlinkClick r:id="rId2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71600" y="1371600"/>
            <a:ext cx="6400800" cy="12001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3600" dirty="0">
                <a:solidFill>
                  <a:schemeClr val="accent6"/>
                </a:solidFill>
                <a:effectLst>
                  <a:outerShdw blurRad="50800" dist="50800" dir="5400000" algn="ctr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dirty="0">
              <a:solidFill>
                <a:schemeClr val="accent6"/>
              </a:solidFill>
              <a:effectLst>
                <a:outerShdw blurRad="50800" dist="50800" dir="5400000" algn="ctr" rotWithShape="0">
                  <a:schemeClr val="accent2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600" dirty="0">
              <a:solidFill>
                <a:srgbClr val="FF0000"/>
              </a:solidFill>
              <a:effectLst>
                <a:outerShdw blurRad="50800" dist="50800" dir="5400000" algn="ctr" rotWithShape="0">
                  <a:schemeClr val="accent2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0" name="TextBox 3"/>
          <p:cNvSpPr txBox="1">
            <a:spLocks noChangeArrowheads="1"/>
          </p:cNvSpPr>
          <p:nvPr/>
        </p:nvSpPr>
        <p:spPr bwMode="auto">
          <a:xfrm>
            <a:off x="1371600" y="1219200"/>
            <a:ext cx="63246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Ottawa</a:t>
            </a:r>
          </a:p>
        </p:txBody>
      </p:sp>
      <p:sp>
        <p:nvSpPr>
          <p:cNvPr id="2" name="Arrow: Right 1">
            <a:hlinkClick r:id="rId3" action="ppaction://hlinksldjump"/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Arrow: Right 1">
            <a:hlinkClick r:id="rId4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95500" y="2492896"/>
            <a:ext cx="4953000" cy="7683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Portugal</a:t>
            </a:r>
          </a:p>
        </p:txBody>
      </p:sp>
      <p:sp>
        <p:nvSpPr>
          <p:cNvPr id="4" name="Arrow: Right 1">
            <a:hlinkClick r:id="rId2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ChangeArrowheads="1"/>
          </p:cNvSpPr>
          <p:nvPr/>
        </p:nvSpPr>
        <p:spPr bwMode="auto">
          <a:xfrm>
            <a:off x="2095500" y="2492896"/>
            <a:ext cx="4953000" cy="1445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Greece</a:t>
            </a:r>
            <a:endParaRPr lang="en-CA" altLang="en-US" sz="4400" dirty="0">
              <a:latin typeface="American Typewriter" panose="02090604020004020304" pitchFamily="18" charset="77"/>
            </a:endParaRPr>
          </a:p>
          <a:p>
            <a:pPr algn="ctr" eaLnBrk="1" hangingPunct="1"/>
            <a:endParaRPr lang="en-US" altLang="en-US" sz="4400" dirty="0">
              <a:latin typeface="American Typewriter" panose="02090604020004020304" pitchFamily="18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Arrow: Right 1">
            <a:hlinkClick r:id="rId2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ChangeArrowheads="1"/>
          </p:cNvSpPr>
          <p:nvPr/>
        </p:nvSpPr>
        <p:spPr bwMode="auto">
          <a:xfrm>
            <a:off x="2095500" y="2564904"/>
            <a:ext cx="49530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Romania</a:t>
            </a:r>
          </a:p>
        </p:txBody>
      </p:sp>
      <p:sp>
        <p:nvSpPr>
          <p:cNvPr id="5" name="Arrow: Right 1">
            <a:hlinkClick r:id="rId2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ChangeArrowheads="1"/>
          </p:cNvSpPr>
          <p:nvPr/>
        </p:nvSpPr>
        <p:spPr bwMode="auto">
          <a:xfrm>
            <a:off x="3612832" y="2420888"/>
            <a:ext cx="191833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Latvia</a:t>
            </a:r>
          </a:p>
        </p:txBody>
      </p:sp>
      <p:sp>
        <p:nvSpPr>
          <p:cNvPr id="4" name="Arrow: Right 1">
            <a:hlinkClick r:id="rId2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ChangeArrowheads="1"/>
          </p:cNvSpPr>
          <p:nvPr/>
        </p:nvSpPr>
        <p:spPr bwMode="auto">
          <a:xfrm>
            <a:off x="1331640" y="2367171"/>
            <a:ext cx="6480720" cy="1445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Japan</a:t>
            </a:r>
            <a:endParaRPr lang="en-CA" altLang="en-US" sz="4400" dirty="0">
              <a:latin typeface="American Typewriter" panose="02090604020004020304" pitchFamily="18" charset="77"/>
            </a:endParaRPr>
          </a:p>
          <a:p>
            <a:pPr algn="ctr" eaLnBrk="1" hangingPunct="1"/>
            <a:endParaRPr lang="en-CA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  <p:sp>
        <p:nvSpPr>
          <p:cNvPr id="4" name="Arrow: Right 1">
            <a:hlinkClick r:id="rId2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ChangeArrowheads="1"/>
          </p:cNvSpPr>
          <p:nvPr/>
        </p:nvSpPr>
        <p:spPr bwMode="auto">
          <a:xfrm>
            <a:off x="3303557" y="3044825"/>
            <a:ext cx="258318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Malaysia</a:t>
            </a:r>
            <a:endParaRPr lang="en-US" altLang="en-CA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  <p:sp>
        <p:nvSpPr>
          <p:cNvPr id="5" name="Arrow: Right 1">
            <a:hlinkClick r:id="rId2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ChangeArrowheads="1"/>
          </p:cNvSpPr>
          <p:nvPr/>
        </p:nvSpPr>
        <p:spPr bwMode="auto">
          <a:xfrm>
            <a:off x="2898459" y="3044825"/>
            <a:ext cx="334708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Bangladesh</a:t>
            </a:r>
          </a:p>
        </p:txBody>
      </p:sp>
      <p:sp>
        <p:nvSpPr>
          <p:cNvPr id="5" name="Arrow: Right 1">
            <a:hlinkClick r:id="rId2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ChangeArrowheads="1"/>
          </p:cNvSpPr>
          <p:nvPr/>
        </p:nvSpPr>
        <p:spPr bwMode="auto">
          <a:xfrm>
            <a:off x="3229610" y="2705725"/>
            <a:ext cx="268478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Mongolia</a:t>
            </a:r>
            <a:endParaRPr lang="en-US" altLang="en-CA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  <p:sp>
        <p:nvSpPr>
          <p:cNvPr id="5" name="Arrow: Right 1">
            <a:hlinkClick r:id="rId2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ChangeArrowheads="1"/>
          </p:cNvSpPr>
          <p:nvPr/>
        </p:nvSpPr>
        <p:spPr bwMode="auto">
          <a:xfrm>
            <a:off x="2971165" y="2780928"/>
            <a:ext cx="3201670" cy="1445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Uzbekistan</a:t>
            </a:r>
            <a:endParaRPr lang="en-CA" altLang="en-US" sz="4400" dirty="0">
              <a:latin typeface="American Typewriter" panose="02090604020004020304" pitchFamily="18" charset="77"/>
            </a:endParaRPr>
          </a:p>
          <a:p>
            <a:pPr eaLnBrk="1" hangingPunct="1"/>
            <a:endParaRPr lang="en-CA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  <p:sp>
        <p:nvSpPr>
          <p:cNvPr id="5" name="Arrow: Right 1">
            <a:hlinkClick r:id="rId2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ChangeArrowheads="1"/>
          </p:cNvSpPr>
          <p:nvPr/>
        </p:nvSpPr>
        <p:spPr bwMode="auto">
          <a:xfrm>
            <a:off x="3672841" y="2819400"/>
            <a:ext cx="183959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Egypt</a:t>
            </a:r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Arrow: Right 1">
            <a:hlinkClick r:id="rId2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3">
            <a:hlinkClick r:id="rId3" action="ppaction://hlinksldjump"/>
          </p:cNvPr>
          <p:cNvSpPr/>
          <p:nvPr/>
        </p:nvSpPr>
        <p:spPr>
          <a:xfrm>
            <a:off x="7543800" y="5770563"/>
            <a:ext cx="1066800" cy="677862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18" name="TextBox 5"/>
          <p:cNvSpPr txBox="1">
            <a:spLocks noChangeArrowheads="1"/>
          </p:cNvSpPr>
          <p:nvPr/>
        </p:nvSpPr>
        <p:spPr bwMode="auto">
          <a:xfrm>
            <a:off x="1371600" y="1219200"/>
            <a:ext cx="6324600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800" dirty="0">
                <a:latin typeface="American Typewriter" panose="02090604020004020304" pitchFamily="18" charset="77"/>
              </a:rPr>
              <a:t>Washington D.C.</a:t>
            </a:r>
            <a:endParaRPr lang="en-CA" altLang="en-US" sz="4800" dirty="0">
              <a:latin typeface="American Typewriter" panose="02090604020004020304" pitchFamily="18" charset="77"/>
            </a:endParaRPr>
          </a:p>
          <a:p>
            <a:pPr algn="ctr" eaLnBrk="1" hangingPunct="1"/>
            <a:endParaRPr lang="en-CA" altLang="en-US" sz="2800" dirty="0">
              <a:latin typeface="American Typewriter" panose="02090604020004020304" pitchFamily="18" charset="77"/>
            </a:endParaRPr>
          </a:p>
        </p:txBody>
      </p:sp>
      <p:sp>
        <p:nvSpPr>
          <p:cNvPr id="7" name="Arrow: Right 1">
            <a:hlinkClick r:id="rId4" action="ppaction://hlinksldjump"/>
          </p:cNvPr>
          <p:cNvSpPr/>
          <p:nvPr/>
        </p:nvSpPr>
        <p:spPr>
          <a:xfrm rot="10800000">
            <a:off x="533400" y="5770563"/>
            <a:ext cx="1066800" cy="677862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ChangeArrowheads="1"/>
          </p:cNvSpPr>
          <p:nvPr/>
        </p:nvSpPr>
        <p:spPr bwMode="auto">
          <a:xfrm>
            <a:off x="3635980" y="2564904"/>
            <a:ext cx="191833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Kenya</a:t>
            </a:r>
            <a:endParaRPr lang="en-US" altLang="en-CA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  <p:sp>
        <p:nvSpPr>
          <p:cNvPr id="5" name="Arrow: Right 1">
            <a:hlinkClick r:id="rId2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ChangeArrowheads="1"/>
          </p:cNvSpPr>
          <p:nvPr/>
        </p:nvSpPr>
        <p:spPr bwMode="auto">
          <a:xfrm>
            <a:off x="3339435" y="2659559"/>
            <a:ext cx="25114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Morocco</a:t>
            </a:r>
          </a:p>
        </p:txBody>
      </p:sp>
      <p:sp>
        <p:nvSpPr>
          <p:cNvPr id="5" name="Arrow: Right 1">
            <a:hlinkClick r:id="rId2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ChangeArrowheads="1"/>
          </p:cNvSpPr>
          <p:nvPr/>
        </p:nvSpPr>
        <p:spPr bwMode="auto">
          <a:xfrm>
            <a:off x="2836515" y="2659559"/>
            <a:ext cx="351726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Madagascar</a:t>
            </a:r>
          </a:p>
        </p:txBody>
      </p:sp>
      <p:sp>
        <p:nvSpPr>
          <p:cNvPr id="5" name="Arrow: Right 1">
            <a:hlinkClick r:id="rId2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ChangeArrowheads="1"/>
          </p:cNvSpPr>
          <p:nvPr/>
        </p:nvSpPr>
        <p:spPr bwMode="auto">
          <a:xfrm>
            <a:off x="477713" y="2659559"/>
            <a:ext cx="8188573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Burkina Faso</a:t>
            </a:r>
          </a:p>
        </p:txBody>
      </p:sp>
      <p:sp>
        <p:nvSpPr>
          <p:cNvPr id="5" name="Arrow: Right 1">
            <a:hlinkClick r:id="rId2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ChangeArrowheads="1"/>
          </p:cNvSpPr>
          <p:nvPr/>
        </p:nvSpPr>
        <p:spPr bwMode="auto">
          <a:xfrm>
            <a:off x="2003425" y="838200"/>
            <a:ext cx="51371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eaLnBrk="1" hangingPunct="1"/>
            <a:r>
              <a:rPr lang="en-CA" altLang="en-US" sz="4400">
                <a:latin typeface="American Typewriter" panose="02090604020004020304" pitchFamily="18" charset="77"/>
                <a:cs typeface="Arial" panose="020B0604020202020204" pitchFamily="34" charset="0"/>
              </a:rPr>
              <a:t>FINAL JEOPARDY</a:t>
            </a:r>
          </a:p>
        </p:txBody>
      </p:sp>
      <p:sp>
        <p:nvSpPr>
          <p:cNvPr id="5" name="Arrow: Right 1">
            <a:hlinkClick r:id="rId2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3971" name="TextBox 1"/>
          <p:cNvSpPr txBox="1">
            <a:spLocks noChangeArrowheads="1"/>
          </p:cNvSpPr>
          <p:nvPr/>
        </p:nvSpPr>
        <p:spPr bwMode="auto">
          <a:xfrm>
            <a:off x="266700" y="2058988"/>
            <a:ext cx="8610600" cy="274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>
              <a:spcAft>
                <a:spcPts val="1200"/>
              </a:spcAft>
            </a:pPr>
            <a:r>
              <a:rPr lang="en-US" altLang="en-US" sz="2200"/>
              <a:t>We will read the final jeopardy question.</a:t>
            </a:r>
          </a:p>
          <a:p>
            <a:pPr algn="ctr" eaLnBrk="1" hangingPunct="1">
              <a:spcAft>
                <a:spcPts val="1200"/>
              </a:spcAft>
            </a:pPr>
            <a:r>
              <a:rPr lang="en-US" altLang="en-US" sz="2200"/>
              <a:t>Both teams will write down their answers on the paper provided, as well as their wager.  You will have </a:t>
            </a:r>
            <a:r>
              <a:rPr lang="en-US" altLang="en-US" sz="2200" b="1"/>
              <a:t>two minutes</a:t>
            </a:r>
            <a:r>
              <a:rPr lang="en-US" altLang="en-US" sz="2200"/>
              <a:t>.</a:t>
            </a:r>
          </a:p>
          <a:p>
            <a:pPr algn="ctr" eaLnBrk="1" hangingPunct="1">
              <a:spcAft>
                <a:spcPts val="1200"/>
              </a:spcAft>
            </a:pPr>
            <a:r>
              <a:rPr lang="en-US" altLang="en-US" sz="2200"/>
              <a:t>Each team can wager up to the amount of points that they currently have.</a:t>
            </a:r>
          </a:p>
          <a:p>
            <a:pPr algn="ctr" eaLnBrk="1" hangingPunct="1">
              <a:spcAft>
                <a:spcPts val="1200"/>
              </a:spcAft>
            </a:pPr>
            <a:r>
              <a:rPr lang="en-US" altLang="en-US" sz="2200"/>
              <a:t>If your answer is correct, you get the amount of points you wagered.</a:t>
            </a:r>
          </a:p>
          <a:p>
            <a:pPr algn="ctr" eaLnBrk="1" hangingPunct="1">
              <a:spcAft>
                <a:spcPts val="1200"/>
              </a:spcAft>
            </a:pPr>
            <a:r>
              <a:rPr lang="en-US" altLang="en-US" sz="2200"/>
              <a:t>If your answer is incorrect, you lose the amount of points you wager.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ChangeArrowheads="1"/>
          </p:cNvSpPr>
          <p:nvPr/>
        </p:nvSpPr>
        <p:spPr bwMode="auto">
          <a:xfrm>
            <a:off x="1423987" y="1772816"/>
            <a:ext cx="6296025" cy="347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Name the only capital city that starts with the letter “Q” and the country associated with it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ChangeArrowheads="1"/>
          </p:cNvSpPr>
          <p:nvPr/>
        </p:nvSpPr>
        <p:spPr bwMode="auto">
          <a:xfrm>
            <a:off x="304800" y="2564904"/>
            <a:ext cx="85344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Quito, Ecuador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1600" y="1371600"/>
            <a:ext cx="60198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36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3600" dirty="0">
              <a:latin typeface="+mj-lt"/>
            </a:endParaRPr>
          </a:p>
        </p:txBody>
      </p:sp>
      <p:sp>
        <p:nvSpPr>
          <p:cNvPr id="4" name="Arrow: Right 3">
            <a:hlinkClick r:id="rId3" action="ppaction://hlinksldjump"/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67" name="TextBox 5"/>
          <p:cNvSpPr txBox="1">
            <a:spLocks noChangeArrowheads="1"/>
          </p:cNvSpPr>
          <p:nvPr/>
        </p:nvSpPr>
        <p:spPr bwMode="auto">
          <a:xfrm>
            <a:off x="1447800" y="1371600"/>
            <a:ext cx="64770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Havana</a:t>
            </a:r>
          </a:p>
        </p:txBody>
      </p:sp>
      <p:sp>
        <p:nvSpPr>
          <p:cNvPr id="7" name="Arrow: Right 1">
            <a:hlinkClick r:id="rId4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3">
            <a:hlinkClick r:id="rId3" action="ppaction://hlinksldjump"/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76300" y="1524000"/>
          <a:ext cx="7391400" cy="26828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9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682875">
                <a:tc>
                  <a:txBody>
                    <a:bodyPr/>
                    <a:lstStyle/>
                    <a:p>
                      <a:pPr algn="ctr" eaLnBrk="1" hangingPunct="1"/>
                      <a:r>
                        <a:rPr lang="en-US" altLang="en-CA" sz="4400" dirty="0">
                          <a:latin typeface="American Typewriter" panose="02090604020004020304" pitchFamily="18" charset="77"/>
                        </a:rPr>
                        <a:t>Kingston</a:t>
                      </a:r>
                    </a:p>
                  </a:txBody>
                  <a:tcPr marL="114300" marR="1143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Arrow: Right 1">
            <a:hlinkClick r:id="rId4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3">
            <a:hlinkClick r:id="rId3" action="ppaction://hlinksldjump"/>
          </p:cNvPr>
          <p:cNvSpPr/>
          <p:nvPr/>
        </p:nvSpPr>
        <p:spPr>
          <a:xfrm>
            <a:off x="7543800" y="5791200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12800" y="1730375"/>
          <a:ext cx="7518400" cy="1447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1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47800">
                <a:tc>
                  <a:txBody>
                    <a:bodyPr/>
                    <a:lstStyle/>
                    <a:p>
                      <a:pPr algn="ctr" eaLnBrk="1" hangingPunct="1"/>
                      <a:r>
                        <a:rPr lang="en-US" altLang="en-CA" sz="4000" dirty="0">
                          <a:latin typeface="American Typewriter" panose="02090604020004020304" pitchFamily="18" charset="77"/>
                        </a:rPr>
                        <a:t>Port of Spain</a:t>
                      </a:r>
                    </a:p>
                  </a:txBody>
                  <a:tcPr marL="114289" marR="114289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Arrow: Right 1">
            <a:hlinkClick r:id="rId4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2"/>
          <p:cNvSpPr txBox="1">
            <a:spLocks noChangeArrowheads="1"/>
          </p:cNvSpPr>
          <p:nvPr/>
        </p:nvSpPr>
        <p:spPr bwMode="auto">
          <a:xfrm>
            <a:off x="1371600" y="1371600"/>
            <a:ext cx="60198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CA" sz="4400" dirty="0">
                <a:latin typeface="American Typewriter" panose="02090604020004020304" pitchFamily="18" charset="77"/>
              </a:rPr>
              <a:t>Brasilia</a:t>
            </a:r>
          </a:p>
        </p:txBody>
      </p:sp>
      <p:sp>
        <p:nvSpPr>
          <p:cNvPr id="2" name="Arrow: Right 1">
            <a:hlinkClick r:id="rId3" action="ppaction://hlinksldjump"/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Arrow: Right 1">
            <a:hlinkClick r:id="rId4" action="ppaction://hlinksldjump"/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Parcel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4766</TotalTime>
  <Words>378</Words>
  <Application>Microsoft Macintosh PowerPoint</Application>
  <PresentationFormat>On-screen Show (4:3)</PresentationFormat>
  <Paragraphs>129</Paragraphs>
  <Slides>56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2" baseType="lpstr">
      <vt:lpstr>American Typewriter</vt:lpstr>
      <vt:lpstr>Arial</vt:lpstr>
      <vt:lpstr>Calibri</vt:lpstr>
      <vt:lpstr>Gill Sans MT</vt:lpstr>
      <vt:lpstr>Times New Roman</vt:lpstr>
      <vt:lpstr>Parcel</vt:lpstr>
      <vt:lpstr>Countries &amp; Capitals</vt:lpstr>
      <vt:lpstr>RULES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jEOPARDY Template</dc:title>
  <dc:creator>Hassan Abbas Kara</dc:creator>
  <cp:lastModifiedBy>Hassan Abbas Kara</cp:lastModifiedBy>
  <cp:revision>8</cp:revision>
  <dcterms:created xsi:type="dcterms:W3CDTF">2020-04-29T19:05:00Z</dcterms:created>
  <dcterms:modified xsi:type="dcterms:W3CDTF">2020-05-08T02:07:32Z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1033-11.2.0.9281</vt:lpwstr>
  </property>
</Properties>
</file>