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90"/>
  </p:normalViewPr>
  <p:slideViewPr>
    <p:cSldViewPr snapToGrid="0">
      <p:cViewPr varScale="1">
        <p:scale>
          <a:sx n="133" d="100"/>
          <a:sy n="133" d="100"/>
        </p:scale>
        <p:origin x="50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74050" y="3499050"/>
            <a:ext cx="672901" cy="134580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74250" y="3499050"/>
            <a:ext cx="672901" cy="1345802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40850" y="3499050"/>
            <a:ext cx="672901" cy="1345802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07450" y="3499050"/>
            <a:ext cx="672901" cy="1345802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40650" y="3499050"/>
            <a:ext cx="672901" cy="1345802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07650" y="3499050"/>
            <a:ext cx="672901" cy="1345802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 txBox="1"/>
          <p:nvPr/>
        </p:nvSpPr>
        <p:spPr>
          <a:xfrm>
            <a:off x="5701350" y="264750"/>
            <a:ext cx="2912100" cy="5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Hassan Abbas Kara</cp:lastModifiedBy>
  <cp:revision>1</cp:revision>
  <dcterms:modified xsi:type="dcterms:W3CDTF">2020-05-29T03:53:51Z</dcterms:modified>
</cp:coreProperties>
</file>