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40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742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408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74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06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07650" y="3499050"/>
            <a:ext cx="672901" cy="134580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5701350" y="264750"/>
            <a:ext cx="2912100" cy="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2020-05-29T03:53:51Z</dcterms:modified>
</cp:coreProperties>
</file>