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napToGrid="0">
      <p:cViewPr varScale="1">
        <p:scale>
          <a:sx n="133" d="100"/>
          <a:sy n="133" d="100"/>
        </p:scale>
        <p:origin x="50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774199" y="1262557"/>
            <a:ext cx="1184951" cy="8576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74200" y="3688775"/>
            <a:ext cx="1184951" cy="846951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8228375" y="2598325"/>
            <a:ext cx="276600" cy="276600"/>
          </a:xfrm>
          <a:prstGeom prst="ellipse">
            <a:avLst/>
          </a:prstGeom>
          <a:solidFill>
            <a:srgbClr val="D6AF7D"/>
          </a:solidFill>
          <a:ln w="9525" cap="flat" cmpd="sng">
            <a:solidFill>
              <a:srgbClr val="CFAF8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Hassan Abbas Kara</cp:lastModifiedBy>
  <cp:revision>1</cp:revision>
  <dcterms:modified xsi:type="dcterms:W3CDTF">2020-05-29T03:33:23Z</dcterms:modified>
</cp:coreProperties>
</file>