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438" r:id="rId1"/>
  </p:sldMasterIdLst>
  <p:notesMasterIdLst>
    <p:notesMasterId r:id="rId58"/>
  </p:notesMasterIdLst>
  <p:handoutMasterIdLst>
    <p:handoutMasterId r:id="rId59"/>
  </p:handoutMasterIdLst>
  <p:sldIdLst>
    <p:sldId id="327" r:id="rId2"/>
    <p:sldId id="328" r:id="rId3"/>
    <p:sldId id="256" r:id="rId4"/>
    <p:sldId id="258" r:id="rId5"/>
    <p:sldId id="284" r:id="rId6"/>
    <p:sldId id="285" r:id="rId7"/>
    <p:sldId id="286" r:id="rId8"/>
    <p:sldId id="287" r:id="rId9"/>
    <p:sldId id="288" r:id="rId10"/>
    <p:sldId id="263" r:id="rId11"/>
    <p:sldId id="264" r:id="rId12"/>
    <p:sldId id="265" r:id="rId13"/>
    <p:sldId id="289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91" r:id="rId30"/>
    <p:sldId id="292" r:id="rId31"/>
    <p:sldId id="293" r:id="rId32"/>
    <p:sldId id="294" r:id="rId33"/>
    <p:sldId id="295" r:id="rId34"/>
    <p:sldId id="296" r:id="rId35"/>
    <p:sldId id="297" r:id="rId36"/>
    <p:sldId id="298" r:id="rId37"/>
    <p:sldId id="299" r:id="rId38"/>
    <p:sldId id="300" r:id="rId39"/>
    <p:sldId id="301" r:id="rId40"/>
    <p:sldId id="302" r:id="rId41"/>
    <p:sldId id="303" r:id="rId42"/>
    <p:sldId id="304" r:id="rId43"/>
    <p:sldId id="305" r:id="rId44"/>
    <p:sldId id="306" r:id="rId45"/>
    <p:sldId id="307" r:id="rId46"/>
    <p:sldId id="308" r:id="rId47"/>
    <p:sldId id="309" r:id="rId48"/>
    <p:sldId id="310" r:id="rId49"/>
    <p:sldId id="311" r:id="rId50"/>
    <p:sldId id="312" r:id="rId51"/>
    <p:sldId id="313" r:id="rId52"/>
    <p:sldId id="314" r:id="rId53"/>
    <p:sldId id="315" r:id="rId54"/>
    <p:sldId id="330" r:id="rId55"/>
    <p:sldId id="331" r:id="rId56"/>
    <p:sldId id="332" r:id="rId57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anose="020B0502020104020203" pitchFamily="34" charset="77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anose="020B0502020104020203" pitchFamily="34" charset="77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anose="020B0502020104020203" pitchFamily="34" charset="77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anose="020B0502020104020203" pitchFamily="34" charset="77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anose="020B0502020104020203" pitchFamily="34" charset="77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ill Sans MT" panose="020B0502020104020203" pitchFamily="34" charset="77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ill Sans MT" panose="020B0502020104020203" pitchFamily="34" charset="77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ill Sans MT" panose="020B0502020104020203" pitchFamily="34" charset="77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ill Sans MT" panose="020B0502020104020203" pitchFamily="34" charset="77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376" autoAdjust="0"/>
    <p:restoredTop sz="86407" autoAdjust="0"/>
  </p:normalViewPr>
  <p:slideViewPr>
    <p:cSldViewPr>
      <p:cViewPr varScale="1">
        <p:scale>
          <a:sx n="70" d="100"/>
          <a:sy n="70" d="100"/>
        </p:scale>
        <p:origin x="176" y="10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-1236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61" Type="http://schemas.openxmlformats.org/officeDocument/2006/relationships/viewProps" Target="view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4F6F81A8-974C-674C-8DC5-D1187CB06EE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80FE5138-6CD4-7541-B7BA-FC27524C0922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86D7A83A-E7A2-C94A-8233-61082E71D4D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1001A547-F940-754E-B6E8-64C35A0D24F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D5B62D69-98C8-4B48-9731-9D6A3E6F0CA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C94581E7-13B4-0C49-BCD1-3F684A6696C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27B76DD6-59D3-194E-9A18-50D54E2AF65F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937B3452-D7E0-1F42-BBEF-7A9BE5D8BFE7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7" name="Rectangle 5">
            <a:extLst>
              <a:ext uri="{FF2B5EF4-FFF2-40B4-BE49-F238E27FC236}">
                <a16:creationId xmlns:a16="http://schemas.microsoft.com/office/drawing/2014/main" id="{57754F54-2C08-6E43-8F1F-B0A993A4461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198" name="Rectangle 6">
            <a:extLst>
              <a:ext uri="{FF2B5EF4-FFF2-40B4-BE49-F238E27FC236}">
                <a16:creationId xmlns:a16="http://schemas.microsoft.com/office/drawing/2014/main" id="{51A5F244-9155-234D-8067-11738F9B513C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>
            <a:extLst>
              <a:ext uri="{FF2B5EF4-FFF2-40B4-BE49-F238E27FC236}">
                <a16:creationId xmlns:a16="http://schemas.microsoft.com/office/drawing/2014/main" id="{CF15DE3B-588B-AB4B-9111-080CFD8F37B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061C8D02-A9D3-0A48-BBC5-C6E43523EDF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Slide Image Placeholder 1">
            <a:extLst>
              <a:ext uri="{FF2B5EF4-FFF2-40B4-BE49-F238E27FC236}">
                <a16:creationId xmlns:a16="http://schemas.microsoft.com/office/drawing/2014/main" id="{42911F97-0F19-F249-A36E-E9E9E055F13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6" name="Notes Placeholder 2">
            <a:extLst>
              <a:ext uri="{FF2B5EF4-FFF2-40B4-BE49-F238E27FC236}">
                <a16:creationId xmlns:a16="http://schemas.microsoft.com/office/drawing/2014/main" id="{07E08011-8F49-2247-9490-EF3B3CDC09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6147" name="Slide Number Placeholder 3">
            <a:extLst>
              <a:ext uri="{FF2B5EF4-FFF2-40B4-BE49-F238E27FC236}">
                <a16:creationId xmlns:a16="http://schemas.microsoft.com/office/drawing/2014/main" id="{AB105081-9909-2447-A78F-7BE30138C5E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60F2F67-C8AC-764F-8D03-9942A345F5C3}" type="slidenum">
              <a:rPr lang="en-US" altLang="en-US" smtClean="0">
                <a:latin typeface="Calibri" panose="020F050202020403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>
            <a:extLst>
              <a:ext uri="{FF2B5EF4-FFF2-40B4-BE49-F238E27FC236}">
                <a16:creationId xmlns:a16="http://schemas.microsoft.com/office/drawing/2014/main" id="{C899F7B4-819A-0B43-B991-E849D33DBD9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8" name="Notes Placeholder 2">
            <a:extLst>
              <a:ext uri="{FF2B5EF4-FFF2-40B4-BE49-F238E27FC236}">
                <a16:creationId xmlns:a16="http://schemas.microsoft.com/office/drawing/2014/main" id="{F4746D69-F5A2-E74A-B902-571A45FA35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4579" name="Slide Number Placeholder 3">
            <a:extLst>
              <a:ext uri="{FF2B5EF4-FFF2-40B4-BE49-F238E27FC236}">
                <a16:creationId xmlns:a16="http://schemas.microsoft.com/office/drawing/2014/main" id="{4897D02C-AA87-3C43-908F-DDA0FCE08C9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9362B82-B877-294D-984D-95245E0C9B41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Image Placeholder 1">
            <a:extLst>
              <a:ext uri="{FF2B5EF4-FFF2-40B4-BE49-F238E27FC236}">
                <a16:creationId xmlns:a16="http://schemas.microsoft.com/office/drawing/2014/main" id="{C18730D7-D458-EB4F-B0D6-047F0BEAED5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6" name="Notes Placeholder 2">
            <a:extLst>
              <a:ext uri="{FF2B5EF4-FFF2-40B4-BE49-F238E27FC236}">
                <a16:creationId xmlns:a16="http://schemas.microsoft.com/office/drawing/2014/main" id="{CC82F187-CD42-8B40-A8D5-64E1483DB5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6627" name="Slide Number Placeholder 3">
            <a:extLst>
              <a:ext uri="{FF2B5EF4-FFF2-40B4-BE49-F238E27FC236}">
                <a16:creationId xmlns:a16="http://schemas.microsoft.com/office/drawing/2014/main" id="{EFB0B4A2-910E-2849-BA1E-3D63C2DC4B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CFE5B77-7CCC-6840-A118-D6E7A186EFB3}" type="slidenum">
              <a:rPr lang="en-US" altLang="en-US" smtClean="0">
                <a:latin typeface="Calibri" panose="020F050202020403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Image Placeholder 1">
            <a:extLst>
              <a:ext uri="{FF2B5EF4-FFF2-40B4-BE49-F238E27FC236}">
                <a16:creationId xmlns:a16="http://schemas.microsoft.com/office/drawing/2014/main" id="{F32043A9-F8D0-D04D-9D1A-AF06C484B28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4" name="Notes Placeholder 2">
            <a:extLst>
              <a:ext uri="{FF2B5EF4-FFF2-40B4-BE49-F238E27FC236}">
                <a16:creationId xmlns:a16="http://schemas.microsoft.com/office/drawing/2014/main" id="{EE1D712E-711C-B84D-9FB8-EB897C7992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8675" name="Slide Number Placeholder 3">
            <a:extLst>
              <a:ext uri="{FF2B5EF4-FFF2-40B4-BE49-F238E27FC236}">
                <a16:creationId xmlns:a16="http://schemas.microsoft.com/office/drawing/2014/main" id="{0AFB38A0-7DB7-4545-AD98-CE249F8FF70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BE226B3-7F2B-0F4B-86F7-9D214FEF252B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Image Placeholder 1">
            <a:extLst>
              <a:ext uri="{FF2B5EF4-FFF2-40B4-BE49-F238E27FC236}">
                <a16:creationId xmlns:a16="http://schemas.microsoft.com/office/drawing/2014/main" id="{9DE3E2C5-021A-9647-8E2E-690F57A660E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2" name="Notes Placeholder 2">
            <a:extLst>
              <a:ext uri="{FF2B5EF4-FFF2-40B4-BE49-F238E27FC236}">
                <a16:creationId xmlns:a16="http://schemas.microsoft.com/office/drawing/2014/main" id="{ADE0DFCB-3D45-8045-8E09-C5DCB763E1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>
                <a:latin typeface="Arial" panose="020B0604020202020204" pitchFamily="34" charset="0"/>
              </a:rPr>
              <a:t>Cubs</a:t>
            </a:r>
          </a:p>
        </p:txBody>
      </p:sp>
      <p:sp>
        <p:nvSpPr>
          <p:cNvPr id="30723" name="Slide Number Placeholder 3">
            <a:extLst>
              <a:ext uri="{FF2B5EF4-FFF2-40B4-BE49-F238E27FC236}">
                <a16:creationId xmlns:a16="http://schemas.microsoft.com/office/drawing/2014/main" id="{8E42D16B-83BB-AC41-822F-DE7D93D2DB2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FC33A2B-98D0-CB4A-A943-7FC5E01643C9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Image Placeholder 1">
            <a:extLst>
              <a:ext uri="{FF2B5EF4-FFF2-40B4-BE49-F238E27FC236}">
                <a16:creationId xmlns:a16="http://schemas.microsoft.com/office/drawing/2014/main" id="{84AAC46C-E6AA-B140-9004-3E062922283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0" name="Notes Placeholder 2">
            <a:extLst>
              <a:ext uri="{FF2B5EF4-FFF2-40B4-BE49-F238E27FC236}">
                <a16:creationId xmlns:a16="http://schemas.microsoft.com/office/drawing/2014/main" id="{AB58CEF2-0DC2-434D-AFFF-EA8287D51A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2771" name="Slide Number Placeholder 3">
            <a:extLst>
              <a:ext uri="{FF2B5EF4-FFF2-40B4-BE49-F238E27FC236}">
                <a16:creationId xmlns:a16="http://schemas.microsoft.com/office/drawing/2014/main" id="{766D0126-61D8-D441-820A-887BA11D932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6CD317E-2D47-104F-9A90-E63E82636F29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>
            <a:extLst>
              <a:ext uri="{FF2B5EF4-FFF2-40B4-BE49-F238E27FC236}">
                <a16:creationId xmlns:a16="http://schemas.microsoft.com/office/drawing/2014/main" id="{8236F713-B883-4C44-87E1-02780C3536D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8" name="Rectangle 3">
            <a:extLst>
              <a:ext uri="{FF2B5EF4-FFF2-40B4-BE49-F238E27FC236}">
                <a16:creationId xmlns:a16="http://schemas.microsoft.com/office/drawing/2014/main" id="{2989BAA9-4D07-D842-870A-61FD331F86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Image Placeholder 1">
            <a:extLst>
              <a:ext uri="{FF2B5EF4-FFF2-40B4-BE49-F238E27FC236}">
                <a16:creationId xmlns:a16="http://schemas.microsoft.com/office/drawing/2014/main" id="{7CF17258-EA06-CA45-84DC-8F02FFAAD6C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6" name="Notes Placeholder 2">
            <a:extLst>
              <a:ext uri="{FF2B5EF4-FFF2-40B4-BE49-F238E27FC236}">
                <a16:creationId xmlns:a16="http://schemas.microsoft.com/office/drawing/2014/main" id="{897AACCD-B84A-0842-8B54-F486572379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6867" name="Slide Number Placeholder 3">
            <a:extLst>
              <a:ext uri="{FF2B5EF4-FFF2-40B4-BE49-F238E27FC236}">
                <a16:creationId xmlns:a16="http://schemas.microsoft.com/office/drawing/2014/main" id="{9DBA7D53-87F5-AF4D-8A49-5C696EF45B7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642579E-822F-274D-B31F-D4815497934B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18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lide Image Placeholder 1">
            <a:extLst>
              <a:ext uri="{FF2B5EF4-FFF2-40B4-BE49-F238E27FC236}">
                <a16:creationId xmlns:a16="http://schemas.microsoft.com/office/drawing/2014/main" id="{8AE9769B-0925-104B-B853-D415AA1607B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4" name="Notes Placeholder 2">
            <a:extLst>
              <a:ext uri="{FF2B5EF4-FFF2-40B4-BE49-F238E27FC236}">
                <a16:creationId xmlns:a16="http://schemas.microsoft.com/office/drawing/2014/main" id="{B2B61C58-9CE9-1742-9B62-B31079ECBC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8915" name="Slide Number Placeholder 3">
            <a:extLst>
              <a:ext uri="{FF2B5EF4-FFF2-40B4-BE49-F238E27FC236}">
                <a16:creationId xmlns:a16="http://schemas.microsoft.com/office/drawing/2014/main" id="{9EA774E2-F33A-D64E-BECB-85CD17AA550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DE33485-E4D3-604B-9D5A-7F8008D5A179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19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>
            <a:extLst>
              <a:ext uri="{FF2B5EF4-FFF2-40B4-BE49-F238E27FC236}">
                <a16:creationId xmlns:a16="http://schemas.microsoft.com/office/drawing/2014/main" id="{ABBB03D5-9E27-BD46-8986-8C38BB8C038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2" name="Rectangle 3">
            <a:extLst>
              <a:ext uri="{FF2B5EF4-FFF2-40B4-BE49-F238E27FC236}">
                <a16:creationId xmlns:a16="http://schemas.microsoft.com/office/drawing/2014/main" id="{0007069B-ADC3-1F44-A555-AAA51EC738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>
            <a:extLst>
              <a:ext uri="{FF2B5EF4-FFF2-40B4-BE49-F238E27FC236}">
                <a16:creationId xmlns:a16="http://schemas.microsoft.com/office/drawing/2014/main" id="{6B3CE3CA-704F-CA42-8F80-4AB05E2F1FF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0" name="Rectangle 3">
            <a:extLst>
              <a:ext uri="{FF2B5EF4-FFF2-40B4-BE49-F238E27FC236}">
                <a16:creationId xmlns:a16="http://schemas.microsoft.com/office/drawing/2014/main" id="{15FEE62E-1C11-C143-8600-CDF7E3D92BE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7">
            <a:extLst>
              <a:ext uri="{FF2B5EF4-FFF2-40B4-BE49-F238E27FC236}">
                <a16:creationId xmlns:a16="http://schemas.microsoft.com/office/drawing/2014/main" id="{110097AD-7EBE-964B-9350-AD3F941BA3B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F181333-45BC-7E4D-A526-6DA86D7F6426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 altLang="en-US"/>
          </a:p>
        </p:txBody>
      </p:sp>
      <p:sp>
        <p:nvSpPr>
          <p:cNvPr id="8194" name="Rectangle 2">
            <a:extLst>
              <a:ext uri="{FF2B5EF4-FFF2-40B4-BE49-F238E27FC236}">
                <a16:creationId xmlns:a16="http://schemas.microsoft.com/office/drawing/2014/main" id="{0704CCEC-9274-7244-A5E0-A6CBD7EEDA7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E5499FE9-435A-0C47-A9D2-3BF481176E8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2">
            <a:extLst>
              <a:ext uri="{FF2B5EF4-FFF2-40B4-BE49-F238E27FC236}">
                <a16:creationId xmlns:a16="http://schemas.microsoft.com/office/drawing/2014/main" id="{987E7440-4594-C143-973B-53386374238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8" name="Rectangle 3">
            <a:extLst>
              <a:ext uri="{FF2B5EF4-FFF2-40B4-BE49-F238E27FC236}">
                <a16:creationId xmlns:a16="http://schemas.microsoft.com/office/drawing/2014/main" id="{D557D877-8AA7-D84B-9472-3B166B8D4A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>
            <a:extLst>
              <a:ext uri="{FF2B5EF4-FFF2-40B4-BE49-F238E27FC236}">
                <a16:creationId xmlns:a16="http://schemas.microsoft.com/office/drawing/2014/main" id="{17ADDCDF-A47E-C14E-824B-E2BB5384AA0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6" name="Rectangle 3">
            <a:extLst>
              <a:ext uri="{FF2B5EF4-FFF2-40B4-BE49-F238E27FC236}">
                <a16:creationId xmlns:a16="http://schemas.microsoft.com/office/drawing/2014/main" id="{76F0D550-40D4-E147-842C-6842105BE7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Slide Image Placeholder 1">
            <a:extLst>
              <a:ext uri="{FF2B5EF4-FFF2-40B4-BE49-F238E27FC236}">
                <a16:creationId xmlns:a16="http://schemas.microsoft.com/office/drawing/2014/main" id="{ED004259-54C0-154C-BC7F-1EB06A57B0A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4" name="Notes Placeholder 2">
            <a:extLst>
              <a:ext uri="{FF2B5EF4-FFF2-40B4-BE49-F238E27FC236}">
                <a16:creationId xmlns:a16="http://schemas.microsoft.com/office/drawing/2014/main" id="{451FDCA5-6A4B-AF44-8D04-258C0FABED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49155" name="Slide Number Placeholder 3">
            <a:extLst>
              <a:ext uri="{FF2B5EF4-FFF2-40B4-BE49-F238E27FC236}">
                <a16:creationId xmlns:a16="http://schemas.microsoft.com/office/drawing/2014/main" id="{1A800EFE-2BF5-6740-B543-D22EFA81510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AF3AB0A-DA22-574C-B64D-B3FD5B3F231F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24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Slide Image Placeholder 1">
            <a:extLst>
              <a:ext uri="{FF2B5EF4-FFF2-40B4-BE49-F238E27FC236}">
                <a16:creationId xmlns:a16="http://schemas.microsoft.com/office/drawing/2014/main" id="{5577C15A-A239-A644-92B6-D999175688E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2" name="Notes Placeholder 2">
            <a:extLst>
              <a:ext uri="{FF2B5EF4-FFF2-40B4-BE49-F238E27FC236}">
                <a16:creationId xmlns:a16="http://schemas.microsoft.com/office/drawing/2014/main" id="{C0C982EF-7FA9-A74B-99A9-9300AC8EFD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51203" name="Slide Number Placeholder 3">
            <a:extLst>
              <a:ext uri="{FF2B5EF4-FFF2-40B4-BE49-F238E27FC236}">
                <a16:creationId xmlns:a16="http://schemas.microsoft.com/office/drawing/2014/main" id="{7423F739-3773-684F-B623-618F4931645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30DE881-1DF4-2B47-8F23-4FE0254961A4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25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Slide Image Placeholder 1">
            <a:extLst>
              <a:ext uri="{FF2B5EF4-FFF2-40B4-BE49-F238E27FC236}">
                <a16:creationId xmlns:a16="http://schemas.microsoft.com/office/drawing/2014/main" id="{A3F0D87B-3B61-1644-B5CD-ADB6BF24860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0" name="Notes Placeholder 2">
            <a:extLst>
              <a:ext uri="{FF2B5EF4-FFF2-40B4-BE49-F238E27FC236}">
                <a16:creationId xmlns:a16="http://schemas.microsoft.com/office/drawing/2014/main" id="{755A1E54-DDA3-7447-80A9-ADB176469A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53251" name="Slide Number Placeholder 3">
            <a:extLst>
              <a:ext uri="{FF2B5EF4-FFF2-40B4-BE49-F238E27FC236}">
                <a16:creationId xmlns:a16="http://schemas.microsoft.com/office/drawing/2014/main" id="{71E461BB-50C7-6640-BB29-B16C8385F6E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DCC2458-B38E-8143-9663-7C4FC2E3A2B9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26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Slide Image Placeholder 1">
            <a:extLst>
              <a:ext uri="{FF2B5EF4-FFF2-40B4-BE49-F238E27FC236}">
                <a16:creationId xmlns:a16="http://schemas.microsoft.com/office/drawing/2014/main" id="{48846263-E1C0-094E-B4B5-445522E3CE0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8" name="Notes Placeholder 2">
            <a:extLst>
              <a:ext uri="{FF2B5EF4-FFF2-40B4-BE49-F238E27FC236}">
                <a16:creationId xmlns:a16="http://schemas.microsoft.com/office/drawing/2014/main" id="{74ABD687-DBAC-4F41-B0DB-503FAAC5D8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55299" name="Slide Number Placeholder 3">
            <a:extLst>
              <a:ext uri="{FF2B5EF4-FFF2-40B4-BE49-F238E27FC236}">
                <a16:creationId xmlns:a16="http://schemas.microsoft.com/office/drawing/2014/main" id="{AA56D3DA-BC98-784F-8201-9546A085DDE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098D0FB-C38A-EA46-BBC3-FBDA8B35318E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27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2">
            <a:extLst>
              <a:ext uri="{FF2B5EF4-FFF2-40B4-BE49-F238E27FC236}">
                <a16:creationId xmlns:a16="http://schemas.microsoft.com/office/drawing/2014/main" id="{578AD986-E290-0349-9ED4-CDB31F81C18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6" name="Rectangle 3">
            <a:extLst>
              <a:ext uri="{FF2B5EF4-FFF2-40B4-BE49-F238E27FC236}">
                <a16:creationId xmlns:a16="http://schemas.microsoft.com/office/drawing/2014/main" id="{D518C434-34D5-2B45-B5E5-2D2704CB63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7">
            <a:extLst>
              <a:ext uri="{FF2B5EF4-FFF2-40B4-BE49-F238E27FC236}">
                <a16:creationId xmlns:a16="http://schemas.microsoft.com/office/drawing/2014/main" id="{70EDA37A-ED43-2242-9D9F-2CDE0E78380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9993953-61E6-7F47-BA15-4654E3C9BC43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 altLang="en-US"/>
          </a:p>
        </p:txBody>
      </p:sp>
      <p:sp>
        <p:nvSpPr>
          <p:cNvPr id="10242" name="Rectangle 2">
            <a:extLst>
              <a:ext uri="{FF2B5EF4-FFF2-40B4-BE49-F238E27FC236}">
                <a16:creationId xmlns:a16="http://schemas.microsoft.com/office/drawing/2014/main" id="{11FD5A4A-91E2-FF4E-ACC6-75A835B90CD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B6BE5D13-59CB-AE46-A110-CF94EE6287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7">
            <a:extLst>
              <a:ext uri="{FF2B5EF4-FFF2-40B4-BE49-F238E27FC236}">
                <a16:creationId xmlns:a16="http://schemas.microsoft.com/office/drawing/2014/main" id="{3FE8BC43-2FFD-314E-96DB-C726BD5D52B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8CF45F2-ADDD-CD49-95D4-2A0B451238CA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 altLang="en-US"/>
          </a:p>
        </p:txBody>
      </p:sp>
      <p:sp>
        <p:nvSpPr>
          <p:cNvPr id="12290" name="Rectangle 2">
            <a:extLst>
              <a:ext uri="{FF2B5EF4-FFF2-40B4-BE49-F238E27FC236}">
                <a16:creationId xmlns:a16="http://schemas.microsoft.com/office/drawing/2014/main" id="{AF2CB60F-A372-FA46-9A8A-45CA0E748EA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494B793A-45CC-0C45-8CD0-06ADF95AD7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7">
            <a:extLst>
              <a:ext uri="{FF2B5EF4-FFF2-40B4-BE49-F238E27FC236}">
                <a16:creationId xmlns:a16="http://schemas.microsoft.com/office/drawing/2014/main" id="{6217E48A-9EA2-C645-976F-BBCE3ED683F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27DA612-09A9-FB49-86D1-6F830AEEDE71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 altLang="en-US"/>
          </a:p>
        </p:txBody>
      </p:sp>
      <p:sp>
        <p:nvSpPr>
          <p:cNvPr id="14338" name="Rectangle 2">
            <a:extLst>
              <a:ext uri="{FF2B5EF4-FFF2-40B4-BE49-F238E27FC236}">
                <a16:creationId xmlns:a16="http://schemas.microsoft.com/office/drawing/2014/main" id="{9345E082-3F24-2E4E-B657-92952F1C621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DA560577-C4DD-6F4A-A36E-2B627667FF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>
            <a:extLst>
              <a:ext uri="{FF2B5EF4-FFF2-40B4-BE49-F238E27FC236}">
                <a16:creationId xmlns:a16="http://schemas.microsoft.com/office/drawing/2014/main" id="{CF57B808-B7D2-344E-A952-63858E0EB8C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6248266-3B17-494A-B6E2-006BABC3AE44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 altLang="en-US"/>
          </a:p>
        </p:txBody>
      </p:sp>
      <p:sp>
        <p:nvSpPr>
          <p:cNvPr id="16386" name="Rectangle 2">
            <a:extLst>
              <a:ext uri="{FF2B5EF4-FFF2-40B4-BE49-F238E27FC236}">
                <a16:creationId xmlns:a16="http://schemas.microsoft.com/office/drawing/2014/main" id="{9BFCC15A-767B-D142-A212-7DF1AA6600E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B6B2AAB5-3504-964B-A4D6-7D4850A218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>
            <a:extLst>
              <a:ext uri="{FF2B5EF4-FFF2-40B4-BE49-F238E27FC236}">
                <a16:creationId xmlns:a16="http://schemas.microsoft.com/office/drawing/2014/main" id="{CA0848DB-956C-DE49-BB3D-C471B702800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40BDE7A-CA2D-1244-A49D-2EFF49BC283F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 altLang="en-US"/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67907CE2-A0BC-2845-B40D-AB4913E9E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98B30AD8-F6DC-5E4D-BEC0-05464AAF66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>
            <a:extLst>
              <a:ext uri="{FF2B5EF4-FFF2-40B4-BE49-F238E27FC236}">
                <a16:creationId xmlns:a16="http://schemas.microsoft.com/office/drawing/2014/main" id="{A8B2EE54-94BD-A248-BDE2-19C635234B9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2" name="Notes Placeholder 2">
            <a:extLst>
              <a:ext uri="{FF2B5EF4-FFF2-40B4-BE49-F238E27FC236}">
                <a16:creationId xmlns:a16="http://schemas.microsoft.com/office/drawing/2014/main" id="{786739A2-5F84-C84C-9D51-F9A66C4C3D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20483" name="Slide Number Placeholder 3">
            <a:extLst>
              <a:ext uri="{FF2B5EF4-FFF2-40B4-BE49-F238E27FC236}">
                <a16:creationId xmlns:a16="http://schemas.microsoft.com/office/drawing/2014/main" id="{620F38EC-08C2-1A4F-8D56-906B667E70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1C758F9-E868-8945-9AA2-B3C07078B8CD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Image Placeholder 1">
            <a:extLst>
              <a:ext uri="{FF2B5EF4-FFF2-40B4-BE49-F238E27FC236}">
                <a16:creationId xmlns:a16="http://schemas.microsoft.com/office/drawing/2014/main" id="{9B3D5586-AE3D-064E-A3D0-CECD3EDB0F5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0" name="Notes Placeholder 2">
            <a:extLst>
              <a:ext uri="{FF2B5EF4-FFF2-40B4-BE49-F238E27FC236}">
                <a16:creationId xmlns:a16="http://schemas.microsoft.com/office/drawing/2014/main" id="{50CB853C-A5B2-4548-8392-B15A425C16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2531" name="Slide Number Placeholder 3">
            <a:extLst>
              <a:ext uri="{FF2B5EF4-FFF2-40B4-BE49-F238E27FC236}">
                <a16:creationId xmlns:a16="http://schemas.microsoft.com/office/drawing/2014/main" id="{A0F6D92B-6129-114F-A94F-B2A0CDF2C0C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80B3AEC-71C1-8A4F-B67E-A78256339FBE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2240" y="2386744"/>
            <a:ext cx="693952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Ctr="1"/>
          <a:lstStyle>
            <a:lvl1pPr algn="ctr">
              <a:defRPr sz="35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21396" y="4352544"/>
            <a:ext cx="5101209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19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6">
            <a:extLst>
              <a:ext uri="{FF2B5EF4-FFF2-40B4-BE49-F238E27FC236}">
                <a16:creationId xmlns:a16="http://schemas.microsoft.com/office/drawing/2014/main" id="{9011B4E6-0563-1649-8C59-8BCA661B7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7">
            <a:extLst>
              <a:ext uri="{FF2B5EF4-FFF2-40B4-BE49-F238E27FC236}">
                <a16:creationId xmlns:a16="http://schemas.microsoft.com/office/drawing/2014/main" id="{60DC89E0-1AFC-9E4E-8CD3-DBBEE694F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8">
            <a:extLst>
              <a:ext uri="{FF2B5EF4-FFF2-40B4-BE49-F238E27FC236}">
                <a16:creationId xmlns:a16="http://schemas.microsoft.com/office/drawing/2014/main" id="{8CC74E51-9A61-C647-9ECB-E8562AADEE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BF7DA6-EF32-4441-B963-02765BE4417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713874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E943D6-0463-1149-8E33-4D229A41C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6004B1-C648-DF49-9C7B-0ACB306ABF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EDE76F-E9F9-EC44-9AC3-4F31DFE792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407398-1FF8-2C4A-B0D1-94DB180DE42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4830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9834" y="937260"/>
            <a:ext cx="1053966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06046" y="937260"/>
            <a:ext cx="4716174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2D0810-DA98-E943-91B9-37E47E2EF1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542E54-FDC9-CB47-9DA7-AC41894F09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C1E825-238B-0B43-BDDA-2F77E53F8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AC0F9D-6C4F-D949-BF1A-6BC30FA4A0A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5188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D3F99A-D92C-334F-9EBD-BE4ED7B4C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5FCF11-E967-CD4A-9AB7-483EBF4AB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AF6342-08B0-4946-9390-E25FA2DA7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764BF4-ABAE-1D4F-8BA3-FC8E0B3A40F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7903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2386744"/>
            <a:ext cx="6940296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Ctr="1"/>
          <a:lstStyle>
            <a:lvl1pPr>
              <a:defRPr sz="35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1396" y="4352465"/>
            <a:ext cx="5101209" cy="1265082"/>
          </a:xfrm>
        </p:spPr>
        <p:txBody>
          <a:bodyPr anchorCtr="1">
            <a:normAutofit/>
          </a:bodyPr>
          <a:lstStyle>
            <a:lvl1pPr marL="0" indent="0">
              <a:buNone/>
              <a:defRPr sz="1900">
                <a:solidFill>
                  <a:schemeClr val="tx1"/>
                </a:solidFill>
              </a:defRPr>
            </a:lvl1pPr>
            <a:lvl2pPr marL="45720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6">
            <a:extLst>
              <a:ext uri="{FF2B5EF4-FFF2-40B4-BE49-F238E27FC236}">
                <a16:creationId xmlns:a16="http://schemas.microsoft.com/office/drawing/2014/main" id="{3476F4B2-2BC9-4246-B008-505B7D85F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7">
            <a:extLst>
              <a:ext uri="{FF2B5EF4-FFF2-40B4-BE49-F238E27FC236}">
                <a16:creationId xmlns:a16="http://schemas.microsoft.com/office/drawing/2014/main" id="{700CD7F0-B399-BD45-8951-CAB10808F8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8">
            <a:extLst>
              <a:ext uri="{FF2B5EF4-FFF2-40B4-BE49-F238E27FC236}">
                <a16:creationId xmlns:a16="http://schemas.microsoft.com/office/drawing/2014/main" id="{C926990E-FE53-C646-A6C5-44B3653F5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45E1C3-DB0A-8942-97E7-8615C88405D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964434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2239" y="2638044"/>
            <a:ext cx="3288023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3737" y="2638044"/>
            <a:ext cx="3290516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025A2D0-33EF-0E4D-B516-9E1C3216B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B6DFD54-1F30-2448-B04C-F82482F225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9FF329D-3091-2748-BDF6-6E54C4402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2827CA-E870-2443-91DD-2AFA1EAFD5B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7177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2239" y="2313434"/>
            <a:ext cx="3288024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2239" y="3143250"/>
            <a:ext cx="3288024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3737" y="3143250"/>
            <a:ext cx="3290516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753737" y="2313434"/>
            <a:ext cx="3290516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FA2CBD7-3D25-B243-9E13-1F3186E9EBD9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2CC2A28-A4E3-AC47-9F8D-02A899ACC69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FD29A80-9561-9D44-BBE5-048602A39AA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F437C1-E18E-3141-9CA7-3DACB72E028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8812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96D7148F-6790-5B4E-BD77-734A02BAA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B8C7899D-2390-E048-8580-D8FD4A799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E20F439-1E2F-A84D-BC2A-25F025877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DCC162-1CB0-FE49-91B4-771C81D7A40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1034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7E43820C-9948-854A-8850-651DA8C1DC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678A927C-2CD8-AD4C-9378-71F060177D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DA579D3F-0FF2-3747-A9C9-AF0D207A6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F4279A-86A3-D34D-B27B-6EC6035C2F4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5223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637FD29-623B-3E4F-8AD6-A2D798D93130}"/>
              </a:ext>
            </a:extLst>
          </p:cNvPr>
          <p:cNvSpPr/>
          <p:nvPr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703" y="2243829"/>
            <a:ext cx="3290594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Ctr="1"/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52060" y="804672"/>
            <a:ext cx="361188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8"/>
            <a:ext cx="2846070" cy="2194036"/>
          </a:xfrm>
        </p:spPr>
        <p:txBody>
          <a:bodyPr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8">
            <a:extLst>
              <a:ext uri="{FF2B5EF4-FFF2-40B4-BE49-F238E27FC236}">
                <a16:creationId xmlns:a16="http://schemas.microsoft.com/office/drawing/2014/main" id="{2E480998-0054-7147-831C-2C362DA650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9">
            <a:extLst>
              <a:ext uri="{FF2B5EF4-FFF2-40B4-BE49-F238E27FC236}">
                <a16:creationId xmlns:a16="http://schemas.microsoft.com/office/drawing/2014/main" id="{4E72B7A4-5B49-FC4D-95C7-FFDEDE124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1350" y="6235700"/>
            <a:ext cx="3805238" cy="320675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10">
            <a:extLst>
              <a:ext uri="{FF2B5EF4-FFF2-40B4-BE49-F238E27FC236}">
                <a16:creationId xmlns:a16="http://schemas.microsoft.com/office/drawing/2014/main" id="{CCE23C7D-1407-3B40-B126-7827A0D5A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0E83EE-23AA-764A-83DA-C43EC4A218F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4160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1A69699-7FA1-BA42-8C3A-2F64402889D4}"/>
              </a:ext>
            </a:extLst>
          </p:cNvPr>
          <p:cNvSpPr/>
          <p:nvPr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0" y="2243828"/>
            <a:ext cx="3291840" cy="1143000"/>
          </a:xfrm>
          <a:solidFill>
            <a:srgbClr val="FFFFFF"/>
          </a:solidFill>
          <a:ln>
            <a:solidFill>
              <a:srgbClr val="262626"/>
            </a:solidFill>
          </a:ln>
        </p:spPr>
        <p:txBody>
          <a:bodyPr anchorCtr="1">
            <a:no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2000" y="0"/>
            <a:ext cx="4576573" cy="6858000"/>
          </a:xfrm>
          <a:solidFill>
            <a:schemeClr val="bg1"/>
          </a:solidFill>
        </p:spPr>
        <p:txBody>
          <a:bodyPr rtlCol="0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9"/>
            <a:ext cx="2846070" cy="2194037"/>
          </a:xfrm>
        </p:spPr>
        <p:txBody>
          <a:bodyPr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7">
            <a:extLst>
              <a:ext uri="{FF2B5EF4-FFF2-40B4-BE49-F238E27FC236}">
                <a16:creationId xmlns:a16="http://schemas.microsoft.com/office/drawing/2014/main" id="{4D710435-D4C2-DF4A-A038-C8C11EC6CF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8">
            <a:extLst>
              <a:ext uri="{FF2B5EF4-FFF2-40B4-BE49-F238E27FC236}">
                <a16:creationId xmlns:a16="http://schemas.microsoft.com/office/drawing/2014/main" id="{39C4F4AA-C862-364C-8B67-221395D2C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9763" y="6235700"/>
            <a:ext cx="3803650" cy="320675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9">
            <a:extLst>
              <a:ext uri="{FF2B5EF4-FFF2-40B4-BE49-F238E27FC236}">
                <a16:creationId xmlns:a16="http://schemas.microsoft.com/office/drawing/2014/main" id="{8557CC24-6E6A-184E-9692-6F524BDBD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2C71D1-D1BC-114D-AB71-BA51566A66C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0816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B1D43C-9BA1-8841-B267-D9FB970909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6550" y="965200"/>
            <a:ext cx="5937250" cy="1187450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7043" name="Text Placeholder 2">
            <a:extLst>
              <a:ext uri="{FF2B5EF4-FFF2-40B4-BE49-F238E27FC236}">
                <a16:creationId xmlns:a16="http://schemas.microsoft.com/office/drawing/2014/main" id="{B469DDD6-4B8E-EA41-ADF5-6126887845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606550" y="2638425"/>
            <a:ext cx="5937250" cy="310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478653-03D6-434B-957D-0C54C12F06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978525" y="6238875"/>
            <a:ext cx="2065338" cy="3238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>
                    <a:alpha val="7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34E328-7B3A-4446-893A-82905553DA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01725" y="6235700"/>
            <a:ext cx="4557713" cy="3206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>
                    <a:alpha val="7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E43EB3-0924-EA46-9E0C-E5E2FB66C1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240713" y="6218238"/>
            <a:ext cx="365125" cy="365125"/>
          </a:xfrm>
          <a:prstGeom prst="ellipse">
            <a:avLst/>
          </a:prstGeom>
          <a:solidFill>
            <a:srgbClr val="1D1D1D">
              <a:alpha val="69804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100" spc="0" baseline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8BA438F3-E153-FB4C-B21A-B1E080BFB79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61" r:id="rId1"/>
    <p:sldLayoutId id="2147484454" r:id="rId2"/>
    <p:sldLayoutId id="2147484462" r:id="rId3"/>
    <p:sldLayoutId id="2147484455" r:id="rId4"/>
    <p:sldLayoutId id="2147484456" r:id="rId5"/>
    <p:sldLayoutId id="2147484457" r:id="rId6"/>
    <p:sldLayoutId id="2147484458" r:id="rId7"/>
    <p:sldLayoutId id="2147484463" r:id="rId8"/>
    <p:sldLayoutId id="2147484464" r:id="rId9"/>
    <p:sldLayoutId id="2147484459" r:id="rId10"/>
    <p:sldLayoutId id="2147484460" r:id="rId11"/>
  </p:sldLayoutIdLst>
  <p:txStyles>
    <p:titleStyle>
      <a:lvl1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600" kern="1200" cap="all" spc="200">
          <a:solidFill>
            <a:srgbClr val="262626"/>
          </a:solidFill>
          <a:latin typeface="+mj-lt"/>
          <a:ea typeface="+mj-ea"/>
          <a:cs typeface="+mj-cs"/>
        </a:defRPr>
      </a:lvl1pPr>
      <a:lvl2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rgbClr val="262626"/>
          </a:solidFill>
          <a:latin typeface="Gill Sans MT" panose="020B0502020104020203" pitchFamily="34" charset="77"/>
        </a:defRPr>
      </a:lvl2pPr>
      <a:lvl3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rgbClr val="262626"/>
          </a:solidFill>
          <a:latin typeface="Gill Sans MT" panose="020B0502020104020203" pitchFamily="34" charset="77"/>
        </a:defRPr>
      </a:lvl3pPr>
      <a:lvl4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rgbClr val="262626"/>
          </a:solidFill>
          <a:latin typeface="Gill Sans MT" panose="020B0502020104020203" pitchFamily="34" charset="77"/>
        </a:defRPr>
      </a:lvl4pPr>
      <a:lvl5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rgbClr val="262626"/>
          </a:solidFill>
          <a:latin typeface="Gill Sans MT" panose="020B0502020104020203" pitchFamily="34" charset="77"/>
        </a:defRPr>
      </a:lvl5pPr>
      <a:lvl6pPr marL="457200"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rgbClr val="262626"/>
          </a:solidFill>
          <a:latin typeface="Gill Sans MT" panose="020B0502020104020203" pitchFamily="34" charset="77"/>
        </a:defRPr>
      </a:lvl6pPr>
      <a:lvl7pPr marL="914400"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rgbClr val="262626"/>
          </a:solidFill>
          <a:latin typeface="Gill Sans MT" panose="020B0502020104020203" pitchFamily="34" charset="77"/>
        </a:defRPr>
      </a:lvl7pPr>
      <a:lvl8pPr marL="1371600"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rgbClr val="262626"/>
          </a:solidFill>
          <a:latin typeface="Gill Sans MT" panose="020B0502020104020203" pitchFamily="34" charset="77"/>
        </a:defRPr>
      </a:lvl8pPr>
      <a:lvl9pPr marL="1828800"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rgbClr val="262626"/>
          </a:solidFill>
          <a:latin typeface="Gill Sans MT" panose="020B0502020104020203" pitchFamily="34" charset="77"/>
        </a:defRPr>
      </a:lvl9pPr>
    </p:titleStyle>
    <p:bodyStyle>
      <a:lvl1pPr marL="228600" indent="-228600" algn="l" rtl="0" eaLnBrk="1" fontAlgn="base" hangingPunct="1">
        <a:spcBef>
          <a:spcPts val="1000"/>
        </a:spcBef>
        <a:spcAft>
          <a:spcPct val="0"/>
        </a:spcAft>
        <a:buClr>
          <a:schemeClr val="accent2"/>
        </a:buClr>
        <a:buFont typeface="Arial" panose="020B0604020202020204" pitchFamily="34" charset="0"/>
        <a:buChar char="•"/>
        <a:defRPr kern="1200">
          <a:solidFill>
            <a:srgbClr val="262626"/>
          </a:solidFill>
          <a:latin typeface="+mn-lt"/>
          <a:ea typeface="+mn-ea"/>
          <a:cs typeface="+mn-cs"/>
        </a:defRPr>
      </a:lvl1pPr>
      <a:lvl2pPr marL="457200" indent="-228600" algn="l" rtl="0" eaLnBrk="1" fontAlgn="base" hangingPunct="1">
        <a:spcBef>
          <a:spcPts val="1000"/>
        </a:spcBef>
        <a:spcAft>
          <a:spcPct val="0"/>
        </a:spcAft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rgbClr val="262626"/>
          </a:solidFill>
          <a:latin typeface="+mn-lt"/>
          <a:ea typeface="+mn-ea"/>
          <a:cs typeface="+mn-cs"/>
        </a:defRPr>
      </a:lvl2pPr>
      <a:lvl3pPr marL="685800" indent="-228600" algn="l" rtl="0" eaLnBrk="1" fontAlgn="base" hangingPunct="1">
        <a:spcBef>
          <a:spcPts val="1000"/>
        </a:spcBef>
        <a:spcAft>
          <a:spcPct val="0"/>
        </a:spcAft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rgbClr val="262626"/>
          </a:solidFill>
          <a:latin typeface="+mn-lt"/>
          <a:ea typeface="+mn-ea"/>
          <a:cs typeface="+mn-cs"/>
        </a:defRPr>
      </a:lvl3pPr>
      <a:lvl4pPr marL="914400" indent="-228600" algn="l" rtl="0" eaLnBrk="1" fontAlgn="base" hangingPunct="1">
        <a:spcBef>
          <a:spcPts val="1000"/>
        </a:spcBef>
        <a:spcAft>
          <a:spcPct val="0"/>
        </a:spcAft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rgbClr val="262626"/>
          </a:solidFill>
          <a:latin typeface="+mn-lt"/>
          <a:ea typeface="+mn-ea"/>
          <a:cs typeface="+mn-cs"/>
        </a:defRPr>
      </a:lvl4pPr>
      <a:lvl5pPr marL="1143000" indent="-228600" algn="l" rtl="0" eaLnBrk="1" fontAlgn="base" hangingPunct="1">
        <a:spcBef>
          <a:spcPts val="1000"/>
        </a:spcBef>
        <a:spcAft>
          <a:spcPct val="0"/>
        </a:spcAft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rgbClr val="262626"/>
          </a:solidFill>
          <a:latin typeface="+mn-lt"/>
          <a:ea typeface="+mn-ea"/>
          <a:cs typeface="+mn-cs"/>
        </a:defRPr>
      </a:lvl5pPr>
      <a:lvl6pPr marL="13144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9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28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36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37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38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39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40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41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42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43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44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45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46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47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48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49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50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51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52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53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5.xml"/><Relationship Id="rId13" Type="http://schemas.openxmlformats.org/officeDocument/2006/relationships/slide" Target="slide6.xml"/><Relationship Id="rId18" Type="http://schemas.openxmlformats.org/officeDocument/2006/relationships/slide" Target="slide7.xml"/><Relationship Id="rId26" Type="http://schemas.openxmlformats.org/officeDocument/2006/relationships/slide" Target="slide23.xml"/><Relationship Id="rId3" Type="http://schemas.openxmlformats.org/officeDocument/2006/relationships/slide" Target="slide4.xml"/><Relationship Id="rId21" Type="http://schemas.openxmlformats.org/officeDocument/2006/relationships/slide" Target="slide22.xml"/><Relationship Id="rId7" Type="http://schemas.openxmlformats.org/officeDocument/2006/relationships/slide" Target="slide24.xml"/><Relationship Id="rId12" Type="http://schemas.openxmlformats.org/officeDocument/2006/relationships/slide" Target="slide25.xml"/><Relationship Id="rId17" Type="http://schemas.openxmlformats.org/officeDocument/2006/relationships/slide" Target="slide26.xml"/><Relationship Id="rId25" Type="http://schemas.openxmlformats.org/officeDocument/2006/relationships/slide" Target="slide18.xml"/><Relationship Id="rId2" Type="http://schemas.openxmlformats.org/officeDocument/2006/relationships/notesSlide" Target="../notesSlides/notesSlide1.xml"/><Relationship Id="rId16" Type="http://schemas.openxmlformats.org/officeDocument/2006/relationships/slide" Target="slide21.xml"/><Relationship Id="rId20" Type="http://schemas.openxmlformats.org/officeDocument/2006/relationships/slide" Target="slide17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9.xml"/><Relationship Id="rId11" Type="http://schemas.openxmlformats.org/officeDocument/2006/relationships/slide" Target="slide20.xml"/><Relationship Id="rId24" Type="http://schemas.openxmlformats.org/officeDocument/2006/relationships/slide" Target="slide13.xml"/><Relationship Id="rId5" Type="http://schemas.openxmlformats.org/officeDocument/2006/relationships/slide" Target="slide14.xml"/><Relationship Id="rId15" Type="http://schemas.openxmlformats.org/officeDocument/2006/relationships/slide" Target="slide16.xml"/><Relationship Id="rId23" Type="http://schemas.openxmlformats.org/officeDocument/2006/relationships/slide" Target="slide8.xml"/><Relationship Id="rId28" Type="http://schemas.openxmlformats.org/officeDocument/2006/relationships/slide" Target="slide54.xml"/><Relationship Id="rId10" Type="http://schemas.openxmlformats.org/officeDocument/2006/relationships/slide" Target="slide15.xml"/><Relationship Id="rId19" Type="http://schemas.openxmlformats.org/officeDocument/2006/relationships/slide" Target="slide12.xml"/><Relationship Id="rId4" Type="http://schemas.openxmlformats.org/officeDocument/2006/relationships/slide" Target="slide9.xml"/><Relationship Id="rId9" Type="http://schemas.openxmlformats.org/officeDocument/2006/relationships/slide" Target="slide10.xml"/><Relationship Id="rId14" Type="http://schemas.openxmlformats.org/officeDocument/2006/relationships/slide" Target="slide11.xml"/><Relationship Id="rId22" Type="http://schemas.openxmlformats.org/officeDocument/2006/relationships/slide" Target="slide27.xml"/><Relationship Id="rId27" Type="http://schemas.openxmlformats.org/officeDocument/2006/relationships/slide" Target="slide28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9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0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3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3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3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5414EB-783A-7B41-92A8-A671DD792B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1725" y="2386013"/>
            <a:ext cx="6940550" cy="164623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School Subjects jEOPARDY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F8C381-8395-3F43-98BE-20F6A4769B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20888" y="4352925"/>
            <a:ext cx="5102225" cy="1239838"/>
          </a:xfrm>
        </p:spPr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Don’t Worry, This Won’t Be On An Exam…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9825CF76-679D-E94B-9242-AB813AA9A1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467330"/>
              </p:ext>
            </p:extLst>
          </p:nvPr>
        </p:nvGraphicFramePr>
        <p:xfrm>
          <a:off x="762000" y="914400"/>
          <a:ext cx="7604125" cy="438943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604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38943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4400" dirty="0">
                          <a:effectLst/>
                          <a:latin typeface="American Typewriter" panose="02090604020004020304" pitchFamily="18" charset="77"/>
                        </a:rPr>
                        <a:t>What name is given to Group 2 of the Periodic Table of Elements?</a:t>
                      </a:r>
                      <a:endParaRPr lang="en-US" sz="4400" dirty="0">
                        <a:effectLst/>
                        <a:latin typeface="American Typewriter" panose="02090604020004020304" pitchFamily="18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Arrow: Right 3">
            <a:hlinkClick r:id="rId3" action="ppaction://hlinksldjump"/>
            <a:extLst>
              <a:ext uri="{FF2B5EF4-FFF2-40B4-BE49-F238E27FC236}">
                <a16:creationId xmlns:a16="http://schemas.microsoft.com/office/drawing/2014/main" id="{61BE2BD8-BD31-5246-AE5B-4660ADA7D52A}"/>
              </a:ext>
            </a:extLst>
          </p:cNvPr>
          <p:cNvSpPr/>
          <p:nvPr/>
        </p:nvSpPr>
        <p:spPr>
          <a:xfrm>
            <a:off x="75438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Arrow: Right 1">
            <a:hlinkClick r:id="rId4" action="ppaction://hlinksldjump"/>
            <a:extLst>
              <a:ext uri="{FF2B5EF4-FFF2-40B4-BE49-F238E27FC236}">
                <a16:creationId xmlns:a16="http://schemas.microsoft.com/office/drawing/2014/main" id="{42C813D7-D5CC-7948-94F1-E21E613FAA92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ext Box 4">
            <a:extLst>
              <a:ext uri="{FF2B5EF4-FFF2-40B4-BE49-F238E27FC236}">
                <a16:creationId xmlns:a16="http://schemas.microsoft.com/office/drawing/2014/main" id="{809D1974-478E-FC49-B1DA-4E02ACC4EB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1752600"/>
            <a:ext cx="1841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eaLnBrk="1" hangingPunct="1"/>
            <a:br>
              <a:rPr lang="en-CA" altLang="en-US" sz="3600">
                <a:solidFill>
                  <a:schemeClr val="bg1"/>
                </a:solidFill>
                <a:latin typeface="Times New Roman" panose="02020603050405020304" pitchFamily="18" charset="0"/>
              </a:rPr>
            </a:br>
            <a:endParaRPr lang="en-US" altLang="en-US" sz="360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1506" name="Rectangle 1">
            <a:extLst>
              <a:ext uri="{FF2B5EF4-FFF2-40B4-BE49-F238E27FC236}">
                <a16:creationId xmlns:a16="http://schemas.microsoft.com/office/drawing/2014/main" id="{E3ADD223-E31A-524F-8B89-9C97DC64D9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6588" y="1295400"/>
            <a:ext cx="7924800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</a:rPr>
              <a:t>What melted rock eventually becomes lava?</a:t>
            </a:r>
          </a:p>
        </p:txBody>
      </p:sp>
      <p:sp>
        <p:nvSpPr>
          <p:cNvPr id="3" name="Arrow: Right 2">
            <a:hlinkClick r:id="rId3" action="ppaction://hlinksldjump"/>
            <a:extLst>
              <a:ext uri="{FF2B5EF4-FFF2-40B4-BE49-F238E27FC236}">
                <a16:creationId xmlns:a16="http://schemas.microsoft.com/office/drawing/2014/main" id="{B691A0BA-6AD6-2849-9BB9-B4D9098B3177}"/>
              </a:ext>
            </a:extLst>
          </p:cNvPr>
          <p:cNvSpPr/>
          <p:nvPr/>
        </p:nvSpPr>
        <p:spPr>
          <a:xfrm>
            <a:off x="7543800" y="585946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Arrow: Right 1">
            <a:hlinkClick r:id="rId4" action="ppaction://hlinksldjump"/>
            <a:extLst>
              <a:ext uri="{FF2B5EF4-FFF2-40B4-BE49-F238E27FC236}">
                <a16:creationId xmlns:a16="http://schemas.microsoft.com/office/drawing/2014/main" id="{0E53A0BB-1439-7146-8F38-D378685F04A3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34490AB-7A4A-084D-9A75-981864CA642B}"/>
              </a:ext>
            </a:extLst>
          </p:cNvPr>
          <p:cNvSpPr txBox="1"/>
          <p:nvPr/>
        </p:nvSpPr>
        <p:spPr>
          <a:xfrm>
            <a:off x="1104900" y="1330325"/>
            <a:ext cx="6934200" cy="212365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dirty="0">
                <a:latin typeface="American Typewriter" panose="02090604020004020304" pitchFamily="18" charset="77"/>
                <a:cs typeface="Arial" panose="020B0604020202020204" pitchFamily="34" charset="0"/>
              </a:rPr>
              <a:t>What blood type do you need to be a universal donor?</a:t>
            </a:r>
            <a:endParaRPr lang="en-US" sz="4400" dirty="0">
              <a:solidFill>
                <a:schemeClr val="accent5">
                  <a:lumMod val="75000"/>
                </a:schemeClr>
              </a:solidFill>
              <a:latin typeface="American Typewriter" panose="02090604020004020304" pitchFamily="18" charset="77"/>
              <a:cs typeface="Arial" panose="020B0604020202020204" pitchFamily="34" charset="0"/>
            </a:endParaRPr>
          </a:p>
        </p:txBody>
      </p:sp>
      <p:sp>
        <p:nvSpPr>
          <p:cNvPr id="3" name="Arrow: Right 2">
            <a:hlinkClick r:id="rId3" action="ppaction://hlinksldjump"/>
            <a:extLst>
              <a:ext uri="{FF2B5EF4-FFF2-40B4-BE49-F238E27FC236}">
                <a16:creationId xmlns:a16="http://schemas.microsoft.com/office/drawing/2014/main" id="{154B7812-0C40-1041-A7B7-653A87CBAABD}"/>
              </a:ext>
            </a:extLst>
          </p:cNvPr>
          <p:cNvSpPr/>
          <p:nvPr/>
        </p:nvSpPr>
        <p:spPr>
          <a:xfrm>
            <a:off x="75438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Arrow: Right 1">
            <a:hlinkClick r:id="rId4" action="ppaction://hlinksldjump"/>
            <a:extLst>
              <a:ext uri="{FF2B5EF4-FFF2-40B4-BE49-F238E27FC236}">
                <a16:creationId xmlns:a16="http://schemas.microsoft.com/office/drawing/2014/main" id="{C5DFEFD5-3EC5-534D-AE61-CD9A90F3F4A3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ECD6B81-5037-A247-8053-8929C4E8CBED}"/>
              </a:ext>
            </a:extLst>
          </p:cNvPr>
          <p:cNvSpPr txBox="1"/>
          <p:nvPr/>
        </p:nvSpPr>
        <p:spPr>
          <a:xfrm>
            <a:off x="914400" y="889000"/>
            <a:ext cx="7315200" cy="240065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CA" sz="4400" dirty="0">
                <a:latin typeface="American Typewriter" panose="02090604020004020304" pitchFamily="18" charset="77"/>
              </a:rPr>
              <a:t>At what temperature are Celsius and Fahrenheit equal?</a:t>
            </a:r>
            <a:endParaRPr lang="en-US" sz="4400" dirty="0">
              <a:latin typeface="American Typewriter" panose="02090604020004020304" pitchFamily="18" charset="77"/>
            </a:endParaRP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CA" dirty="0">
              <a:latin typeface="+mn-lt"/>
            </a:endParaRPr>
          </a:p>
        </p:txBody>
      </p:sp>
      <p:sp>
        <p:nvSpPr>
          <p:cNvPr id="4" name="Arrow: Right 3">
            <a:hlinkClick r:id="rId3" action="ppaction://hlinksldjump"/>
            <a:extLst>
              <a:ext uri="{FF2B5EF4-FFF2-40B4-BE49-F238E27FC236}">
                <a16:creationId xmlns:a16="http://schemas.microsoft.com/office/drawing/2014/main" id="{1E6D3D73-1D60-4941-B1B4-8E90B9D35CCE}"/>
              </a:ext>
            </a:extLst>
          </p:cNvPr>
          <p:cNvSpPr/>
          <p:nvPr/>
        </p:nvSpPr>
        <p:spPr>
          <a:xfrm>
            <a:off x="75438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Arrow: Right 1">
            <a:hlinkClick r:id="rId4" action="ppaction://hlinksldjump"/>
            <a:extLst>
              <a:ext uri="{FF2B5EF4-FFF2-40B4-BE49-F238E27FC236}">
                <a16:creationId xmlns:a16="http://schemas.microsoft.com/office/drawing/2014/main" id="{34F0007F-E04D-B04F-AFB8-94921D7DBF26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extBox 2">
            <a:extLst>
              <a:ext uri="{FF2B5EF4-FFF2-40B4-BE49-F238E27FC236}">
                <a16:creationId xmlns:a16="http://schemas.microsoft.com/office/drawing/2014/main" id="{EA5B3BB7-9C2A-6A46-949F-00292D29E9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143000"/>
            <a:ext cx="7543800" cy="34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  <a:cs typeface="Arial" panose="020B0604020202020204" pitchFamily="34" charset="0"/>
              </a:rPr>
              <a:t>What famous children’s author released popular books such as “The Paper Bag Princess” and ”Love You Forever”?</a:t>
            </a:r>
          </a:p>
        </p:txBody>
      </p:sp>
      <p:sp>
        <p:nvSpPr>
          <p:cNvPr id="4" name="Arrow: Right 3">
            <a:hlinkClick r:id="rId3" action="ppaction://hlinksldjump"/>
            <a:extLst>
              <a:ext uri="{FF2B5EF4-FFF2-40B4-BE49-F238E27FC236}">
                <a16:creationId xmlns:a16="http://schemas.microsoft.com/office/drawing/2014/main" id="{6DB1BCEE-2530-364E-85B6-9C1AB7573709}"/>
              </a:ext>
            </a:extLst>
          </p:cNvPr>
          <p:cNvSpPr/>
          <p:nvPr/>
        </p:nvSpPr>
        <p:spPr>
          <a:xfrm>
            <a:off x="75438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 dirty="0"/>
          </a:p>
        </p:txBody>
      </p:sp>
      <p:sp>
        <p:nvSpPr>
          <p:cNvPr id="5" name="Arrow: Right 1">
            <a:hlinkClick r:id="rId4" action="ppaction://hlinksldjump"/>
            <a:extLst>
              <a:ext uri="{FF2B5EF4-FFF2-40B4-BE49-F238E27FC236}">
                <a16:creationId xmlns:a16="http://schemas.microsoft.com/office/drawing/2014/main" id="{594F11FF-D66A-C94D-AA13-201A4D3A0214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extBox 2">
            <a:extLst>
              <a:ext uri="{FF2B5EF4-FFF2-40B4-BE49-F238E27FC236}">
                <a16:creationId xmlns:a16="http://schemas.microsoft.com/office/drawing/2014/main" id="{2D1F9EE6-5CAB-2948-8694-9AC3A98E8A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163" y="1249363"/>
            <a:ext cx="7315200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  <a:cs typeface="Arial" panose="020B0604020202020204" pitchFamily="34" charset="0"/>
              </a:rPr>
              <a:t>What literary term means the person opposing the protagonist?</a:t>
            </a:r>
            <a:endParaRPr lang="en-US" altLang="en-US" sz="4400" dirty="0">
              <a:latin typeface="American Typewriter" panose="02090604020004020304" pitchFamily="18" charset="77"/>
            </a:endParaRPr>
          </a:p>
        </p:txBody>
      </p:sp>
      <p:sp>
        <p:nvSpPr>
          <p:cNvPr id="2" name="Arrow: Right 1">
            <a:hlinkClick r:id="rId3" action="ppaction://hlinksldjump"/>
            <a:extLst>
              <a:ext uri="{FF2B5EF4-FFF2-40B4-BE49-F238E27FC236}">
                <a16:creationId xmlns:a16="http://schemas.microsoft.com/office/drawing/2014/main" id="{8DBBF722-9920-D542-A27A-026F5BA84EA5}"/>
              </a:ext>
            </a:extLst>
          </p:cNvPr>
          <p:cNvSpPr/>
          <p:nvPr/>
        </p:nvSpPr>
        <p:spPr>
          <a:xfrm>
            <a:off x="7543800" y="5837238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Arrow: Right 1">
            <a:hlinkClick r:id="rId4" action="ppaction://hlinksldjump"/>
            <a:extLst>
              <a:ext uri="{FF2B5EF4-FFF2-40B4-BE49-F238E27FC236}">
                <a16:creationId xmlns:a16="http://schemas.microsoft.com/office/drawing/2014/main" id="{260A30C6-B4F7-CB4A-8F5D-D86714FEB440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177D2DF6-05AF-2041-A668-4DA2F7BC13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72056"/>
              </p:ext>
            </p:extLst>
          </p:nvPr>
        </p:nvGraphicFramePr>
        <p:xfrm>
          <a:off x="800100" y="1233488"/>
          <a:ext cx="7543800" cy="4391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543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3910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4400" dirty="0">
                          <a:effectLst/>
                          <a:latin typeface="American Typewriter" panose="02090604020004020304" pitchFamily="18" charset="77"/>
                        </a:rPr>
                        <a:t>What is it called when a sentence consists of every letter of the English language?</a:t>
                      </a:r>
                      <a:endParaRPr lang="en-US" sz="4400" dirty="0">
                        <a:effectLst/>
                        <a:latin typeface="American Typewriter" panose="02090604020004020304" pitchFamily="18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Arrow: Right 3">
            <a:hlinkClick r:id="rId3" action="ppaction://hlinksldjump"/>
            <a:extLst>
              <a:ext uri="{FF2B5EF4-FFF2-40B4-BE49-F238E27FC236}">
                <a16:creationId xmlns:a16="http://schemas.microsoft.com/office/drawing/2014/main" id="{404C9CCD-3014-B64F-9F68-5D94422D5F43}"/>
              </a:ext>
            </a:extLst>
          </p:cNvPr>
          <p:cNvSpPr/>
          <p:nvPr/>
        </p:nvSpPr>
        <p:spPr>
          <a:xfrm>
            <a:off x="7543800" y="5791200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Arrow: Right 1">
            <a:hlinkClick r:id="rId4" action="ppaction://hlinksldjump"/>
            <a:extLst>
              <a:ext uri="{FF2B5EF4-FFF2-40B4-BE49-F238E27FC236}">
                <a16:creationId xmlns:a16="http://schemas.microsoft.com/office/drawing/2014/main" id="{312C2CAC-96B5-FD48-B971-E31741273CB9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4C8ED88-BDCF-3343-A402-6428C2E690F0}"/>
              </a:ext>
            </a:extLst>
          </p:cNvPr>
          <p:cNvSpPr txBox="1"/>
          <p:nvPr/>
        </p:nvSpPr>
        <p:spPr>
          <a:xfrm>
            <a:off x="914400" y="1143000"/>
            <a:ext cx="7315200" cy="212365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dirty="0">
                <a:latin typeface="American Typewriter" panose="02090604020004020304" pitchFamily="18" charset="77"/>
                <a:cs typeface="Arial" panose="020B0604020202020204" pitchFamily="34" charset="0"/>
              </a:rPr>
              <a:t>Which play of William Shakespeare features the character “Nick Bottom”?</a:t>
            </a:r>
            <a:endParaRPr lang="en-CA" sz="4400" dirty="0">
              <a:solidFill>
                <a:schemeClr val="accent6"/>
              </a:solidFill>
              <a:latin typeface="American Typewriter" panose="02090604020004020304" pitchFamily="18" charset="77"/>
              <a:cs typeface="Arial" panose="020B0604020202020204" pitchFamily="34" charset="0"/>
            </a:endParaRPr>
          </a:p>
        </p:txBody>
      </p:sp>
      <p:sp>
        <p:nvSpPr>
          <p:cNvPr id="3" name="Arrow: Right 2">
            <a:hlinkClick r:id="rId3" action="ppaction://hlinksldjump"/>
            <a:extLst>
              <a:ext uri="{FF2B5EF4-FFF2-40B4-BE49-F238E27FC236}">
                <a16:creationId xmlns:a16="http://schemas.microsoft.com/office/drawing/2014/main" id="{B827996F-0511-474A-A050-A2A6F0C1BB19}"/>
              </a:ext>
            </a:extLst>
          </p:cNvPr>
          <p:cNvSpPr/>
          <p:nvPr/>
        </p:nvSpPr>
        <p:spPr>
          <a:xfrm>
            <a:off x="75438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Arrow: Right 1">
            <a:hlinkClick r:id="rId4" action="ppaction://hlinksldjump"/>
            <a:extLst>
              <a:ext uri="{FF2B5EF4-FFF2-40B4-BE49-F238E27FC236}">
                <a16:creationId xmlns:a16="http://schemas.microsoft.com/office/drawing/2014/main" id="{97D32C7F-D480-C045-8A42-CFDF9F7385F4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>
            <a:extLst>
              <a:ext uri="{FF2B5EF4-FFF2-40B4-BE49-F238E27FC236}">
                <a16:creationId xmlns:a16="http://schemas.microsoft.com/office/drawing/2014/main" id="{6270CB43-E3D1-7D4B-91D2-E8EA587CA7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4538" y="1166813"/>
            <a:ext cx="7900987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</a:rPr>
              <a:t>How many words can be formed using only consecutive letters from the word “therein”?</a:t>
            </a:r>
            <a:endParaRPr lang="en-US" altLang="en-US" sz="4400" dirty="0">
              <a:latin typeface="American Typewriter" panose="02090604020004020304" pitchFamily="18" charset="77"/>
            </a:endParaRPr>
          </a:p>
        </p:txBody>
      </p:sp>
      <p:sp>
        <p:nvSpPr>
          <p:cNvPr id="2" name="Arrow: Right 1">
            <a:hlinkClick r:id="rId3" action="ppaction://hlinksldjump"/>
            <a:extLst>
              <a:ext uri="{FF2B5EF4-FFF2-40B4-BE49-F238E27FC236}">
                <a16:creationId xmlns:a16="http://schemas.microsoft.com/office/drawing/2014/main" id="{B5B8821C-6489-554E-AD46-9F46B398D8B2}"/>
              </a:ext>
            </a:extLst>
          </p:cNvPr>
          <p:cNvSpPr/>
          <p:nvPr/>
        </p:nvSpPr>
        <p:spPr>
          <a:xfrm>
            <a:off x="7543800" y="5791200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Arrow: Right 1">
            <a:hlinkClick r:id="rId4" action="ppaction://hlinksldjump"/>
            <a:extLst>
              <a:ext uri="{FF2B5EF4-FFF2-40B4-BE49-F238E27FC236}">
                <a16:creationId xmlns:a16="http://schemas.microsoft.com/office/drawing/2014/main" id="{21A2579A-1201-9845-AC49-996A9B13691C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>
            <a:extLst>
              <a:ext uri="{FF2B5EF4-FFF2-40B4-BE49-F238E27FC236}">
                <a16:creationId xmlns:a16="http://schemas.microsoft.com/office/drawing/2014/main" id="{C5F05DE6-C134-FF42-909A-BE386E6463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7162800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  <a:cs typeface="Arial" panose="020B0604020202020204" pitchFamily="34" charset="0"/>
              </a:rPr>
              <a:t>When did Canada officially become its own country?</a:t>
            </a:r>
            <a:endParaRPr lang="en-US" altLang="en-US" sz="4400" dirty="0">
              <a:latin typeface="American Typewriter" panose="02090604020004020304" pitchFamily="18" charset="77"/>
              <a:cs typeface="Arial" panose="020B0604020202020204" pitchFamily="34" charset="0"/>
            </a:endParaRPr>
          </a:p>
        </p:txBody>
      </p:sp>
      <p:sp>
        <p:nvSpPr>
          <p:cNvPr id="3" name="Arrow: Right 2">
            <a:hlinkClick r:id="rId3" action="ppaction://hlinksldjump"/>
            <a:extLst>
              <a:ext uri="{FF2B5EF4-FFF2-40B4-BE49-F238E27FC236}">
                <a16:creationId xmlns:a16="http://schemas.microsoft.com/office/drawing/2014/main" id="{F880DA8C-CBF5-7A45-AC8F-1AC96215853D}"/>
              </a:ext>
            </a:extLst>
          </p:cNvPr>
          <p:cNvSpPr/>
          <p:nvPr/>
        </p:nvSpPr>
        <p:spPr>
          <a:xfrm>
            <a:off x="75438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Arrow: Right 1">
            <a:hlinkClick r:id="rId4" action="ppaction://hlinksldjump"/>
            <a:extLst>
              <a:ext uri="{FF2B5EF4-FFF2-40B4-BE49-F238E27FC236}">
                <a16:creationId xmlns:a16="http://schemas.microsoft.com/office/drawing/2014/main" id="{82FE7BE6-0527-4F4E-A2E6-A8B1D44EAA46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6EBFDF-8D80-7640-9148-3238AC24D3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350" y="2243138"/>
            <a:ext cx="3289300" cy="114141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RULES</a:t>
            </a:r>
          </a:p>
        </p:txBody>
      </p:sp>
      <p:sp>
        <p:nvSpPr>
          <p:cNvPr id="4098" name="Content Placeholder 2">
            <a:extLst>
              <a:ext uri="{FF2B5EF4-FFF2-40B4-BE49-F238E27FC236}">
                <a16:creationId xmlns:a16="http://schemas.microsoft.com/office/drawing/2014/main" id="{3493879D-02D6-B748-93D0-0038092986B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724400" y="152400"/>
            <a:ext cx="4191000" cy="6553200"/>
          </a:xfrm>
        </p:spPr>
        <p:txBody>
          <a:bodyPr/>
          <a:lstStyle/>
          <a:p>
            <a:r>
              <a:rPr lang="en-US" altLang="en-US"/>
              <a:t>You will be divided into two teams. We will flip a coin to decide which team starts the game.</a:t>
            </a:r>
          </a:p>
          <a:p>
            <a:r>
              <a:rPr lang="en-US" altLang="en-US"/>
              <a:t>Each team will have 45 seconds to provide their answer.  The chosen spokesperson has to say, “Our final answer is…” within the 45 seconds. </a:t>
            </a:r>
          </a:p>
          <a:p>
            <a:r>
              <a:rPr lang="en-US" altLang="en-US"/>
              <a:t>If an answer is not provided within 45 seconds, the question will automatically be given to the other team.</a:t>
            </a:r>
          </a:p>
          <a:p>
            <a:r>
              <a:rPr lang="en-US" altLang="en-US"/>
              <a:t>If a team answers a question incorrectly, the other team will have the chance to steal, after which the correct answer will be provided.</a:t>
            </a:r>
          </a:p>
          <a:p>
            <a:r>
              <a:rPr lang="en-US" altLang="en-US"/>
              <a:t>If anyone is seen on their phone during the game (or cheating in any way), their team will lose their turn and 50 points will be deducted from their score.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row: Right 3">
            <a:hlinkClick r:id="rId3" action="ppaction://hlinksldjump"/>
            <a:extLst>
              <a:ext uri="{FF2B5EF4-FFF2-40B4-BE49-F238E27FC236}">
                <a16:creationId xmlns:a16="http://schemas.microsoft.com/office/drawing/2014/main" id="{B292E1EC-24A0-BC48-AE5C-475CD4F88062}"/>
              </a:ext>
            </a:extLst>
          </p:cNvPr>
          <p:cNvSpPr/>
          <p:nvPr/>
        </p:nvSpPr>
        <p:spPr>
          <a:xfrm>
            <a:off x="7543800" y="5816600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9938" name="Rectangle 4">
            <a:extLst>
              <a:ext uri="{FF2B5EF4-FFF2-40B4-BE49-F238E27FC236}">
                <a16:creationId xmlns:a16="http://schemas.microsoft.com/office/drawing/2014/main" id="{893DD15C-3D4E-B340-8B9A-E8E6BE6C5C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7162800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  <a:cs typeface="Arial" panose="020B0604020202020204" pitchFamily="34" charset="0"/>
              </a:rPr>
              <a:t>When did the Cold War end?</a:t>
            </a:r>
            <a:endParaRPr lang="en-US" altLang="en-US" sz="4400" dirty="0">
              <a:latin typeface="American Typewriter" panose="02090604020004020304" pitchFamily="18" charset="77"/>
              <a:cs typeface="Arial" panose="020B0604020202020204" pitchFamily="34" charset="0"/>
            </a:endParaRPr>
          </a:p>
        </p:txBody>
      </p:sp>
      <p:sp>
        <p:nvSpPr>
          <p:cNvPr id="6" name="Arrow: Right 1">
            <a:hlinkClick r:id="rId4" action="ppaction://hlinksldjump"/>
            <a:extLst>
              <a:ext uri="{FF2B5EF4-FFF2-40B4-BE49-F238E27FC236}">
                <a16:creationId xmlns:a16="http://schemas.microsoft.com/office/drawing/2014/main" id="{5B40B75D-04EC-7740-86D4-460F369D4652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rrow: Right 2">
            <a:hlinkClick r:id="rId3" action="ppaction://hlinksldjump"/>
            <a:extLst>
              <a:ext uri="{FF2B5EF4-FFF2-40B4-BE49-F238E27FC236}">
                <a16:creationId xmlns:a16="http://schemas.microsoft.com/office/drawing/2014/main" id="{3C23B22F-4A73-CA4A-99C9-7A516E92494A}"/>
              </a:ext>
            </a:extLst>
          </p:cNvPr>
          <p:cNvSpPr/>
          <p:nvPr/>
        </p:nvSpPr>
        <p:spPr>
          <a:xfrm>
            <a:off x="7543800" y="5853113"/>
            <a:ext cx="1066800" cy="661987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1986" name="Rectangle 4">
            <a:extLst>
              <a:ext uri="{FF2B5EF4-FFF2-40B4-BE49-F238E27FC236}">
                <a16:creationId xmlns:a16="http://schemas.microsoft.com/office/drawing/2014/main" id="{30C5E6AD-75FF-604C-AE20-F17585C668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7162800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  <a:cs typeface="Arial" panose="020B0604020202020204" pitchFamily="34" charset="0"/>
              </a:rPr>
              <a:t>Who painted the Sistine Chapel”</a:t>
            </a:r>
            <a:endParaRPr lang="en-US" altLang="en-US" sz="4400" dirty="0">
              <a:latin typeface="American Typewriter" panose="02090604020004020304" pitchFamily="18" charset="77"/>
              <a:cs typeface="Arial" panose="020B0604020202020204" pitchFamily="34" charset="0"/>
            </a:endParaRPr>
          </a:p>
        </p:txBody>
      </p:sp>
      <p:sp>
        <p:nvSpPr>
          <p:cNvPr id="6" name="Arrow: Right 1">
            <a:hlinkClick r:id="rId4" action="ppaction://hlinksldjump"/>
            <a:extLst>
              <a:ext uri="{FF2B5EF4-FFF2-40B4-BE49-F238E27FC236}">
                <a16:creationId xmlns:a16="http://schemas.microsoft.com/office/drawing/2014/main" id="{3FEACE34-F316-154B-BB35-B01317C2DDEA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ext Box 4">
            <a:extLst>
              <a:ext uri="{FF2B5EF4-FFF2-40B4-BE49-F238E27FC236}">
                <a16:creationId xmlns:a16="http://schemas.microsoft.com/office/drawing/2014/main" id="{5F813A1E-5F97-B549-B6BC-717F88324C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57700" y="1676400"/>
            <a:ext cx="185738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endParaRPr lang="en-CA" altLang="en-US" sz="360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algn="ctr" eaLnBrk="1" hangingPunct="1"/>
            <a:endParaRPr lang="en-US" altLang="en-US" sz="360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Arrow: Right 2">
            <a:hlinkClick r:id="rId3" action="ppaction://hlinksldjump"/>
            <a:extLst>
              <a:ext uri="{FF2B5EF4-FFF2-40B4-BE49-F238E27FC236}">
                <a16:creationId xmlns:a16="http://schemas.microsoft.com/office/drawing/2014/main" id="{2B1825A7-09F4-434C-91A7-35202E374504}"/>
              </a:ext>
            </a:extLst>
          </p:cNvPr>
          <p:cNvSpPr/>
          <p:nvPr/>
        </p:nvSpPr>
        <p:spPr>
          <a:xfrm>
            <a:off x="7572375" y="5853113"/>
            <a:ext cx="1066800" cy="677862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4035" name="Rectangle 5">
            <a:extLst>
              <a:ext uri="{FF2B5EF4-FFF2-40B4-BE49-F238E27FC236}">
                <a16:creationId xmlns:a16="http://schemas.microsoft.com/office/drawing/2014/main" id="{3E088E8F-830A-5547-B705-5DEDFA323B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7162800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  <a:cs typeface="Arial" panose="020B0604020202020204" pitchFamily="34" charset="0"/>
              </a:rPr>
              <a:t>The Nobel Prize was named after Alfred Nobel, but what invention is he known for?</a:t>
            </a:r>
            <a:endParaRPr lang="en-US" altLang="en-US" sz="4400" dirty="0">
              <a:latin typeface="American Typewriter" panose="02090604020004020304" pitchFamily="18" charset="77"/>
              <a:cs typeface="Arial" panose="020B0604020202020204" pitchFamily="34" charset="0"/>
            </a:endParaRPr>
          </a:p>
        </p:txBody>
      </p:sp>
      <p:sp>
        <p:nvSpPr>
          <p:cNvPr id="7" name="Arrow: Right 1">
            <a:hlinkClick r:id="rId4" action="ppaction://hlinksldjump"/>
            <a:extLst>
              <a:ext uri="{FF2B5EF4-FFF2-40B4-BE49-F238E27FC236}">
                <a16:creationId xmlns:a16="http://schemas.microsoft.com/office/drawing/2014/main" id="{92E4AB5A-3435-2148-83BE-D0BD0DBCDEE6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rrow: Right 2">
            <a:hlinkClick r:id="rId3" action="ppaction://hlinksldjump"/>
            <a:extLst>
              <a:ext uri="{FF2B5EF4-FFF2-40B4-BE49-F238E27FC236}">
                <a16:creationId xmlns:a16="http://schemas.microsoft.com/office/drawing/2014/main" id="{34D6D720-B652-AE45-8846-D65DA216EABD}"/>
              </a:ext>
            </a:extLst>
          </p:cNvPr>
          <p:cNvSpPr/>
          <p:nvPr/>
        </p:nvSpPr>
        <p:spPr>
          <a:xfrm>
            <a:off x="7543800" y="5775325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6082" name="Rectangle 4">
            <a:extLst>
              <a:ext uri="{FF2B5EF4-FFF2-40B4-BE49-F238E27FC236}">
                <a16:creationId xmlns:a16="http://schemas.microsoft.com/office/drawing/2014/main" id="{2A55A9F6-002F-3D45-83D0-BE3C193D26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7162800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  <a:cs typeface="Arial" panose="020B0604020202020204" pitchFamily="34" charset="0"/>
              </a:rPr>
              <a:t>How many years did the Hundred Years’ War last?</a:t>
            </a:r>
            <a:endParaRPr lang="en-US" altLang="en-US" sz="4400" dirty="0">
              <a:latin typeface="American Typewriter" panose="02090604020004020304" pitchFamily="18" charset="77"/>
              <a:cs typeface="Arial" panose="020B0604020202020204" pitchFamily="34" charset="0"/>
            </a:endParaRPr>
          </a:p>
        </p:txBody>
      </p:sp>
      <p:sp>
        <p:nvSpPr>
          <p:cNvPr id="6" name="Arrow: Right 1">
            <a:hlinkClick r:id="rId4" action="ppaction://hlinksldjump"/>
            <a:extLst>
              <a:ext uri="{FF2B5EF4-FFF2-40B4-BE49-F238E27FC236}">
                <a16:creationId xmlns:a16="http://schemas.microsoft.com/office/drawing/2014/main" id="{7113AE60-6766-3640-8F6B-79B50DEDB8A2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rrow: Right 2">
            <a:hlinkClick r:id="rId3" action="ppaction://hlinksldjump"/>
            <a:extLst>
              <a:ext uri="{FF2B5EF4-FFF2-40B4-BE49-F238E27FC236}">
                <a16:creationId xmlns:a16="http://schemas.microsoft.com/office/drawing/2014/main" id="{26D593B1-F523-ED40-8EA8-9C309AB6C374}"/>
              </a:ext>
            </a:extLst>
          </p:cNvPr>
          <p:cNvSpPr/>
          <p:nvPr/>
        </p:nvSpPr>
        <p:spPr>
          <a:xfrm>
            <a:off x="7543800" y="5868988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Arrow: Right 1">
            <a:hlinkClick r:id="rId4" action="ppaction://hlinksldjump"/>
            <a:extLst>
              <a:ext uri="{FF2B5EF4-FFF2-40B4-BE49-F238E27FC236}">
                <a16:creationId xmlns:a16="http://schemas.microsoft.com/office/drawing/2014/main" id="{02F668F3-F72E-6F41-855C-E95CEF111AA4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43D8F8B-D7A6-2742-BCC0-250EFF1DA2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7162800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  <a:cs typeface="Arial" panose="020B0604020202020204" pitchFamily="34" charset="0"/>
              </a:rPr>
              <a:t>What is the only American state to begin with the letter “P”?</a:t>
            </a:r>
            <a:endParaRPr lang="en-US" altLang="en-US" sz="4400" dirty="0">
              <a:latin typeface="American Typewriter" panose="02090604020004020304" pitchFamily="18" charset="77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rrow: Right 1">
            <a:hlinkClick r:id="rId3" action="ppaction://hlinksldjump"/>
            <a:extLst>
              <a:ext uri="{FF2B5EF4-FFF2-40B4-BE49-F238E27FC236}">
                <a16:creationId xmlns:a16="http://schemas.microsoft.com/office/drawing/2014/main" id="{EB9533F1-7532-7E43-B726-088CE95595CA}"/>
              </a:ext>
            </a:extLst>
          </p:cNvPr>
          <p:cNvSpPr/>
          <p:nvPr/>
        </p:nvSpPr>
        <p:spPr>
          <a:xfrm>
            <a:off x="7543800" y="5867400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Arrow: Right 1">
            <a:hlinkClick r:id="rId4" action="ppaction://hlinksldjump"/>
            <a:extLst>
              <a:ext uri="{FF2B5EF4-FFF2-40B4-BE49-F238E27FC236}">
                <a16:creationId xmlns:a16="http://schemas.microsoft.com/office/drawing/2014/main" id="{C2A8D170-4228-9747-A290-C9ACF184204F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BAB2F3A-9942-0A4B-AAF4-105A6B3964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7162800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  <a:cs typeface="Arial" panose="020B0604020202020204" pitchFamily="34" charset="0"/>
              </a:rPr>
              <a:t>What river runs through Baghdad?</a:t>
            </a:r>
            <a:endParaRPr lang="en-US" altLang="en-US" sz="4400" dirty="0">
              <a:latin typeface="American Typewriter" panose="02090604020004020304" pitchFamily="18" charset="77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rrow: Right 1">
            <a:hlinkClick r:id="rId3" action="ppaction://hlinksldjump"/>
            <a:extLst>
              <a:ext uri="{FF2B5EF4-FFF2-40B4-BE49-F238E27FC236}">
                <a16:creationId xmlns:a16="http://schemas.microsoft.com/office/drawing/2014/main" id="{D89555DC-1E05-154D-8E02-C59A8F30C517}"/>
              </a:ext>
            </a:extLst>
          </p:cNvPr>
          <p:cNvSpPr/>
          <p:nvPr/>
        </p:nvSpPr>
        <p:spPr>
          <a:xfrm>
            <a:off x="7543800" y="5843588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Arrow: Right 1">
            <a:hlinkClick r:id="rId4" action="ppaction://hlinksldjump"/>
            <a:extLst>
              <a:ext uri="{FF2B5EF4-FFF2-40B4-BE49-F238E27FC236}">
                <a16:creationId xmlns:a16="http://schemas.microsoft.com/office/drawing/2014/main" id="{B6E17667-E0DD-454C-A80E-E143D4B6E7FA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1F506AB-D6B2-AE46-A95D-05CAD019FD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7162800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  <a:cs typeface="Arial" panose="020B0604020202020204" pitchFamily="34" charset="0"/>
              </a:rPr>
              <a:t>What African nation has the most pyramids?</a:t>
            </a:r>
            <a:endParaRPr lang="en-US" altLang="en-US" sz="4400" dirty="0">
              <a:latin typeface="American Typewriter" panose="02090604020004020304" pitchFamily="18" charset="77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rrow: Right 2">
            <a:hlinkClick r:id="rId3" action="ppaction://hlinksldjump"/>
            <a:extLst>
              <a:ext uri="{FF2B5EF4-FFF2-40B4-BE49-F238E27FC236}">
                <a16:creationId xmlns:a16="http://schemas.microsoft.com/office/drawing/2014/main" id="{7174F388-AE1A-4E44-A485-A6C8C6868E3F}"/>
              </a:ext>
            </a:extLst>
          </p:cNvPr>
          <p:cNvSpPr/>
          <p:nvPr/>
        </p:nvSpPr>
        <p:spPr>
          <a:xfrm>
            <a:off x="7543800" y="5867400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Arrow: Right 1">
            <a:hlinkClick r:id="rId4" action="ppaction://hlinksldjump"/>
            <a:extLst>
              <a:ext uri="{FF2B5EF4-FFF2-40B4-BE49-F238E27FC236}">
                <a16:creationId xmlns:a16="http://schemas.microsoft.com/office/drawing/2014/main" id="{28E628CB-6CF3-5B4A-BBA0-5A91F6526DB1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55BCB4E-713A-8E49-9284-1B541A070A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7162800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  <a:cs typeface="Arial" panose="020B0604020202020204" pitchFamily="34" charset="0"/>
              </a:rPr>
              <a:t>What is the oldest active on Earth?</a:t>
            </a:r>
            <a:endParaRPr lang="en-US" altLang="en-US" sz="4400" dirty="0">
              <a:latin typeface="American Typewriter" panose="02090604020004020304" pitchFamily="18" charset="77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extBox 1">
            <a:extLst>
              <a:ext uri="{FF2B5EF4-FFF2-40B4-BE49-F238E27FC236}">
                <a16:creationId xmlns:a16="http://schemas.microsoft.com/office/drawing/2014/main" id="{D0B75B2C-93D8-654A-A58D-41DEAA0B3B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2971800"/>
            <a:ext cx="914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4" name="Arrow: Right 3">
            <a:hlinkClick r:id="rId3" action="ppaction://hlinksldjump"/>
            <a:extLst>
              <a:ext uri="{FF2B5EF4-FFF2-40B4-BE49-F238E27FC236}">
                <a16:creationId xmlns:a16="http://schemas.microsoft.com/office/drawing/2014/main" id="{DB3565DD-3D10-484E-A7B3-EEFA53448CED}"/>
              </a:ext>
            </a:extLst>
          </p:cNvPr>
          <p:cNvSpPr/>
          <p:nvPr/>
        </p:nvSpPr>
        <p:spPr>
          <a:xfrm>
            <a:off x="75438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Arrow: Right 1">
            <a:hlinkClick r:id="rId4" action="ppaction://hlinksldjump"/>
            <a:extLst>
              <a:ext uri="{FF2B5EF4-FFF2-40B4-BE49-F238E27FC236}">
                <a16:creationId xmlns:a16="http://schemas.microsoft.com/office/drawing/2014/main" id="{3C0F1092-CB29-9A40-B3A6-AA7D98C02482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842CC1E3-0759-4248-9F6E-DB4F1133EE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7162800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  <a:cs typeface="Arial" panose="020B0604020202020204" pitchFamily="34" charset="0"/>
              </a:rPr>
              <a:t>What European country is home to Transylvania?</a:t>
            </a:r>
            <a:endParaRPr lang="en-US" altLang="en-US" sz="4400" dirty="0">
              <a:latin typeface="American Typewriter" panose="02090604020004020304" pitchFamily="18" charset="77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row: Right 1">
            <a:hlinkClick r:id="rId2" action="ppaction://hlinksldjump"/>
            <a:extLst>
              <a:ext uri="{FF2B5EF4-FFF2-40B4-BE49-F238E27FC236}">
                <a16:creationId xmlns:a16="http://schemas.microsoft.com/office/drawing/2014/main" id="{1E05504C-C4CA-DF49-8185-B00D93C5BBC6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3F7D372-123D-ED4B-A4B4-DA36519141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71628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  <a:cs typeface="Arial" panose="020B0604020202020204" pitchFamily="34" charset="0"/>
              </a:rPr>
              <a:t>72</a:t>
            </a:r>
            <a:endParaRPr lang="en-US" altLang="en-US" sz="4400" dirty="0">
              <a:latin typeface="American Typewriter" panose="02090604020004020304" pitchFamily="18" charset="77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07" name="Group 159">
            <a:extLst>
              <a:ext uri="{FF2B5EF4-FFF2-40B4-BE49-F238E27FC236}">
                <a16:creationId xmlns:a16="http://schemas.microsoft.com/office/drawing/2014/main" id="{DF4FA87F-6EC0-AD4E-8C9D-DE1686C36E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2312529"/>
              </p:ext>
            </p:extLst>
          </p:nvPr>
        </p:nvGraphicFramePr>
        <p:xfrm>
          <a:off x="381000" y="304800"/>
          <a:ext cx="8382000" cy="5638801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19185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+mj-lt"/>
                        </a:rPr>
                        <a:t>Math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6"/>
                        </a:solidFill>
                        <a:effectLst/>
                        <a:latin typeface="+mj-lt"/>
                        <a:ea typeface="Tahoma" pitchFamily="34" charset="0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+mj-lt"/>
                        </a:rPr>
                        <a:t>Science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6"/>
                        </a:solidFill>
                        <a:effectLst/>
                        <a:latin typeface="+mj-lt"/>
                        <a:ea typeface="Tahoma" pitchFamily="34" charset="0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+mj-lt"/>
                        </a:rPr>
                        <a:t>English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6"/>
                        </a:solidFill>
                        <a:effectLst/>
                        <a:latin typeface="+mj-lt"/>
                        <a:ea typeface="Tahoma" pitchFamily="34" charset="0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+mj-lt"/>
                        </a:rPr>
                        <a:t>World History</a:t>
                      </a:r>
                    </a:p>
                  </a:txBody>
                  <a:tcPr marT="45734" marB="45734" anchor="ctr" horzOverflow="overflow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+mj-lt"/>
                        </a:rPr>
                        <a:t>Geography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6"/>
                        </a:solidFill>
                        <a:effectLst/>
                        <a:latin typeface="+mj-lt"/>
                        <a:ea typeface="Tahoma" pitchFamily="34" charset="0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997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merican Typewriter" panose="02090604020004020304" pitchFamily="18" charset="77"/>
                          <a:hlinkClick r:id="rId3" action="ppaction://hlinksldjump"/>
                        </a:rPr>
                        <a:t>10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merican Typewriter" panose="02090604020004020304" pitchFamily="18" charset="77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merican Typewriter" panose="02090604020004020304" pitchFamily="18" charset="77"/>
                          <a:hlinkClick r:id="rId4" action="ppaction://hlinksldjump"/>
                        </a:rPr>
                        <a:t>10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merican Typewriter" panose="02090604020004020304" pitchFamily="18" charset="77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merican Typewriter" panose="02090604020004020304" pitchFamily="18" charset="77"/>
                          <a:hlinkClick r:id="rId5" action="ppaction://hlinksldjump"/>
                        </a:rPr>
                        <a:t>10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merican Typewriter" panose="02090604020004020304" pitchFamily="18" charset="77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merican Typewriter" panose="02090604020004020304" pitchFamily="18" charset="77"/>
                          <a:hlinkClick r:id="rId6" action="ppaction://hlinksldjump"/>
                        </a:rPr>
                        <a:t>10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merican Typewriter" panose="02090604020004020304" pitchFamily="18" charset="77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merican Typewriter" panose="02090604020004020304" pitchFamily="18" charset="77"/>
                          <a:hlinkClick r:id="rId7" action="ppaction://hlinksldjump"/>
                        </a:rPr>
                        <a:t>10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merican Typewriter" panose="02090604020004020304" pitchFamily="18" charset="77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8851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merican Typewriter" panose="02090604020004020304" pitchFamily="18" charset="77"/>
                          <a:hlinkClick r:id="rId8" action="ppaction://hlinksldjump"/>
                        </a:rPr>
                        <a:t>20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merican Typewriter" panose="02090604020004020304" pitchFamily="18" charset="77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merican Typewriter" panose="02090604020004020304" pitchFamily="18" charset="77"/>
                          <a:hlinkClick r:id="rId9" action="ppaction://hlinksldjump"/>
                        </a:rPr>
                        <a:t>20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merican Typewriter" panose="02090604020004020304" pitchFamily="18" charset="77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merican Typewriter" panose="02090604020004020304" pitchFamily="18" charset="77"/>
                          <a:hlinkClick r:id="rId10" action="ppaction://hlinksldjump"/>
                        </a:rPr>
                        <a:t>20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merican Typewriter" panose="02090604020004020304" pitchFamily="18" charset="77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merican Typewriter" panose="02090604020004020304" pitchFamily="18" charset="77"/>
                          <a:hlinkClick r:id="rId11" action="ppaction://hlinksldjump"/>
                        </a:rPr>
                        <a:t>20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merican Typewriter" panose="02090604020004020304" pitchFamily="18" charset="77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merican Typewriter" panose="02090604020004020304" pitchFamily="18" charset="77"/>
                          <a:hlinkClick r:id="rId12" action="ppaction://hlinksldjump"/>
                        </a:rPr>
                        <a:t>20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merican Typewriter" panose="02090604020004020304" pitchFamily="18" charset="77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8997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merican Typewriter" panose="02090604020004020304" pitchFamily="18" charset="77"/>
                          <a:hlinkClick r:id="rId13" action="ppaction://hlinksldjump"/>
                        </a:rPr>
                        <a:t>30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merican Typewriter" panose="02090604020004020304" pitchFamily="18" charset="77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merican Typewriter" panose="02090604020004020304" pitchFamily="18" charset="77"/>
                          <a:hlinkClick r:id="rId14" action="ppaction://hlinksldjump"/>
                        </a:rPr>
                        <a:t>30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merican Typewriter" panose="02090604020004020304" pitchFamily="18" charset="77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merican Typewriter" panose="02090604020004020304" pitchFamily="18" charset="77"/>
                          <a:hlinkClick r:id="rId15" action="ppaction://hlinksldjump"/>
                        </a:rPr>
                        <a:t>30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merican Typewriter" panose="02090604020004020304" pitchFamily="18" charset="77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merican Typewriter" panose="02090604020004020304" pitchFamily="18" charset="77"/>
                          <a:hlinkClick r:id="rId16" action="ppaction://hlinksldjump"/>
                        </a:rPr>
                        <a:t>30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merican Typewriter" panose="02090604020004020304" pitchFamily="18" charset="77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merican Typewriter" panose="02090604020004020304" pitchFamily="18" charset="77"/>
                          <a:hlinkClick r:id="rId17" action="ppaction://hlinksldjump"/>
                        </a:rPr>
                        <a:t>30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merican Typewriter" panose="02090604020004020304" pitchFamily="18" charset="77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8851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merican Typewriter" panose="02090604020004020304" pitchFamily="18" charset="77"/>
                          <a:hlinkClick r:id="rId18" action="ppaction://hlinksldjump"/>
                        </a:rPr>
                        <a:t>40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merican Typewriter" panose="02090604020004020304" pitchFamily="18" charset="77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merican Typewriter" panose="02090604020004020304" pitchFamily="18" charset="77"/>
                          <a:hlinkClick r:id="rId19" action="ppaction://hlinksldjump"/>
                        </a:rPr>
                        <a:t>40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merican Typewriter" panose="02090604020004020304" pitchFamily="18" charset="77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merican Typewriter" panose="02090604020004020304" pitchFamily="18" charset="77"/>
                          <a:hlinkClick r:id="rId20" action="ppaction://hlinksldjump"/>
                        </a:rPr>
                        <a:t>40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merican Typewriter" panose="02090604020004020304" pitchFamily="18" charset="77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merican Typewriter" panose="02090604020004020304" pitchFamily="18" charset="77"/>
                          <a:hlinkClick r:id="rId21" action="ppaction://hlinksldjump"/>
                        </a:rPr>
                        <a:t>40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merican Typewriter" panose="02090604020004020304" pitchFamily="18" charset="77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merican Typewriter" panose="02090604020004020304" pitchFamily="18" charset="77"/>
                          <a:hlinkClick r:id="rId22" action="ppaction://hlinksldjump"/>
                        </a:rPr>
                        <a:t>40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merican Typewriter" panose="02090604020004020304" pitchFamily="18" charset="77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8997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merican Typewriter" panose="02090604020004020304" pitchFamily="18" charset="77"/>
                          <a:hlinkClick r:id="rId23" action="ppaction://hlinksldjump"/>
                        </a:rPr>
                        <a:t>50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merican Typewriter" panose="02090604020004020304" pitchFamily="18" charset="77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merican Typewriter" panose="02090604020004020304" pitchFamily="18" charset="77"/>
                          <a:hlinkClick r:id="rId24" action="ppaction://hlinksldjump"/>
                        </a:rPr>
                        <a:t>50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merican Typewriter" panose="02090604020004020304" pitchFamily="18" charset="77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merican Typewriter" panose="02090604020004020304" pitchFamily="18" charset="77"/>
                          <a:hlinkClick r:id="rId25" action="ppaction://hlinksldjump"/>
                        </a:rPr>
                        <a:t>50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merican Typewriter" panose="02090604020004020304" pitchFamily="18" charset="77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merican Typewriter" panose="02090604020004020304" pitchFamily="18" charset="77"/>
                          <a:hlinkClick r:id="rId26" action="ppaction://hlinksldjump"/>
                        </a:rPr>
                        <a:t>50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merican Typewriter" panose="02090604020004020304" pitchFamily="18" charset="77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merican Typewriter" panose="02090604020004020304" pitchFamily="18" charset="77"/>
                          <a:hlinkClick r:id="rId27" action="ppaction://hlinksldjump"/>
                        </a:rPr>
                        <a:t>50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merican Typewriter" panose="02090604020004020304" pitchFamily="18" charset="77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" name="Rectangle 1">
            <a:hlinkClick r:id="rId28" action="ppaction://hlinksldjump"/>
            <a:extLst>
              <a:ext uri="{FF2B5EF4-FFF2-40B4-BE49-F238E27FC236}">
                <a16:creationId xmlns:a16="http://schemas.microsoft.com/office/drawing/2014/main" id="{6D3445B2-7E2A-1E40-8812-2902D2D9714C}"/>
              </a:ext>
            </a:extLst>
          </p:cNvPr>
          <p:cNvSpPr/>
          <p:nvPr/>
        </p:nvSpPr>
        <p:spPr>
          <a:xfrm>
            <a:off x="2933700" y="6096000"/>
            <a:ext cx="3276600" cy="533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FINAL JEOPARDY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row: Right 1">
            <a:hlinkClick r:id="rId2" action="ppaction://hlinksldjump"/>
            <a:extLst>
              <a:ext uri="{FF2B5EF4-FFF2-40B4-BE49-F238E27FC236}">
                <a16:creationId xmlns:a16="http://schemas.microsoft.com/office/drawing/2014/main" id="{0EF06206-AEC8-6D4A-8258-2F959882EA2E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70EC264-478D-2B45-9FD9-462BE36326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1012954"/>
            <a:ext cx="7162800" cy="4832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  <a:cs typeface="Arial" panose="020B0604020202020204" pitchFamily="34" charset="0"/>
              </a:rPr>
              <a:t>Brackets, Exponents, Division, Multiplication, Addition, Subtraction</a:t>
            </a:r>
          </a:p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  <a:cs typeface="Arial" panose="020B0604020202020204" pitchFamily="34" charset="0"/>
              </a:rPr>
              <a:t>OR</a:t>
            </a:r>
          </a:p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  <a:cs typeface="Arial" panose="020B0604020202020204" pitchFamily="34" charset="0"/>
              </a:rPr>
              <a:t>Parentheses, Exponents, Multiplication, Division, Addition, Subtraction</a:t>
            </a:r>
            <a:endParaRPr lang="en-US" altLang="en-US" sz="4400" dirty="0">
              <a:latin typeface="American Typewriter" panose="02090604020004020304" pitchFamily="18" charset="77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row: Right 1">
            <a:hlinkClick r:id="rId2" action="ppaction://hlinksldjump"/>
            <a:extLst>
              <a:ext uri="{FF2B5EF4-FFF2-40B4-BE49-F238E27FC236}">
                <a16:creationId xmlns:a16="http://schemas.microsoft.com/office/drawing/2014/main" id="{CD348D9E-397F-004B-B56F-22696A1968C1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78206F7-AE7B-6549-8B1E-E21ABF22B5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71628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  <a:cs typeface="Arial" panose="020B0604020202020204" pitchFamily="34" charset="0"/>
              </a:rPr>
              <a:t>F-O-U-R</a:t>
            </a:r>
            <a:endParaRPr lang="en-US" altLang="en-US" sz="4400" dirty="0">
              <a:latin typeface="American Typewriter" panose="02090604020004020304" pitchFamily="18" charset="77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row: Right 1">
            <a:hlinkClick r:id="rId2" action="ppaction://hlinksldjump"/>
            <a:extLst>
              <a:ext uri="{FF2B5EF4-FFF2-40B4-BE49-F238E27FC236}">
                <a16:creationId xmlns:a16="http://schemas.microsoft.com/office/drawing/2014/main" id="{3AB2AFE2-5717-D444-8307-9481CFA710DD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EFCA43D-EA7C-4D49-9C9D-CC4BD3794D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71628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  <a:cs typeface="Arial" panose="020B0604020202020204" pitchFamily="34" charset="0"/>
              </a:rPr>
              <a:t>Vinculum</a:t>
            </a:r>
            <a:endParaRPr lang="en-US" altLang="en-US" sz="4400" dirty="0">
              <a:latin typeface="American Typewriter" panose="02090604020004020304" pitchFamily="18" charset="77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rrow: Right 1">
            <a:hlinkClick r:id="rId2" action="ppaction://hlinksldjump"/>
            <a:extLst>
              <a:ext uri="{FF2B5EF4-FFF2-40B4-BE49-F238E27FC236}">
                <a16:creationId xmlns:a16="http://schemas.microsoft.com/office/drawing/2014/main" id="{F5505A90-6266-FF41-B273-B0969EE97A3F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699D6BE-8570-1E4C-ADF2-55C7E4560B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71628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  <a:cs typeface="Arial" panose="020B0604020202020204" pitchFamily="34" charset="0"/>
              </a:rPr>
              <a:t>2520</a:t>
            </a:r>
            <a:endParaRPr lang="en-US" altLang="en-US" sz="4400" dirty="0">
              <a:latin typeface="American Typewriter" panose="02090604020004020304" pitchFamily="18" charset="77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row: Right 1">
            <a:hlinkClick r:id="rId2" action="ppaction://hlinksldjump"/>
            <a:extLst>
              <a:ext uri="{FF2B5EF4-FFF2-40B4-BE49-F238E27FC236}">
                <a16:creationId xmlns:a16="http://schemas.microsoft.com/office/drawing/2014/main" id="{8CE0D554-7E42-B14A-BEB3-21D4DF30909A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99A398D-B71E-9E4D-AAF0-F31314A328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71628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  <a:cs typeface="Arial" panose="020B0604020202020204" pitchFamily="34" charset="0"/>
              </a:rPr>
              <a:t>Mercury</a:t>
            </a:r>
            <a:endParaRPr lang="en-US" altLang="en-US" sz="4400" dirty="0">
              <a:latin typeface="American Typewriter" panose="02090604020004020304" pitchFamily="18" charset="77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row: Right 1">
            <a:hlinkClick r:id="rId2" action="ppaction://hlinksldjump"/>
            <a:extLst>
              <a:ext uri="{FF2B5EF4-FFF2-40B4-BE49-F238E27FC236}">
                <a16:creationId xmlns:a16="http://schemas.microsoft.com/office/drawing/2014/main" id="{09636820-AF7C-7441-BBE0-686ACA9AF50C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1CE53D7-E759-914B-8C9A-C8B36AB381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71628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  <a:cs typeface="Arial" panose="020B0604020202020204" pitchFamily="34" charset="0"/>
              </a:rPr>
              <a:t>Alkaline Earth Metals</a:t>
            </a:r>
            <a:endParaRPr lang="en-US" altLang="en-US" sz="4400" dirty="0">
              <a:latin typeface="American Typewriter" panose="02090604020004020304" pitchFamily="18" charset="77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row: Right 1">
            <a:hlinkClick r:id="rId2" action="ppaction://hlinksldjump"/>
            <a:extLst>
              <a:ext uri="{FF2B5EF4-FFF2-40B4-BE49-F238E27FC236}">
                <a16:creationId xmlns:a16="http://schemas.microsoft.com/office/drawing/2014/main" id="{7C947131-B103-FA45-8470-EB2ECFB22F97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1FCCC42-D58D-BC4A-A5F7-5936EE7B75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71628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  <a:cs typeface="Arial" panose="020B0604020202020204" pitchFamily="34" charset="0"/>
              </a:rPr>
              <a:t>Magma</a:t>
            </a:r>
            <a:endParaRPr lang="en-US" altLang="en-US" sz="4400" dirty="0">
              <a:latin typeface="American Typewriter" panose="02090604020004020304" pitchFamily="18" charset="77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rrow: Right 1">
            <a:hlinkClick r:id="rId2" action="ppaction://hlinksldjump"/>
            <a:extLst>
              <a:ext uri="{FF2B5EF4-FFF2-40B4-BE49-F238E27FC236}">
                <a16:creationId xmlns:a16="http://schemas.microsoft.com/office/drawing/2014/main" id="{B9EBD4CD-306F-3348-A5D5-BA63E9F77318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F15D262-80DD-7441-BF84-FFA6D1D7F8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71628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  <a:cs typeface="Arial" panose="020B0604020202020204" pitchFamily="34" charset="0"/>
              </a:rPr>
              <a:t>O-</a:t>
            </a:r>
            <a:endParaRPr lang="en-US" altLang="en-US" sz="4400" dirty="0">
              <a:latin typeface="American Typewriter" panose="02090604020004020304" pitchFamily="18" charset="77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row: Right 1">
            <a:hlinkClick r:id="rId2" action="ppaction://hlinksldjump"/>
            <a:extLst>
              <a:ext uri="{FF2B5EF4-FFF2-40B4-BE49-F238E27FC236}">
                <a16:creationId xmlns:a16="http://schemas.microsoft.com/office/drawing/2014/main" id="{20100FD9-EB24-2748-B835-1EDE7CFD039C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44A8A10-E5F1-9846-82DA-6C8F54D2FD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71628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  <a:cs typeface="Arial" panose="020B0604020202020204" pitchFamily="34" charset="0"/>
              </a:rPr>
              <a:t>-40 degrees</a:t>
            </a:r>
            <a:endParaRPr lang="en-US" altLang="en-US" sz="4400" dirty="0">
              <a:latin typeface="American Typewriter" panose="02090604020004020304" pitchFamily="18" charset="77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row: Right 1">
            <a:hlinkClick r:id="rId2" action="ppaction://hlinksldjump"/>
            <a:extLst>
              <a:ext uri="{FF2B5EF4-FFF2-40B4-BE49-F238E27FC236}">
                <a16:creationId xmlns:a16="http://schemas.microsoft.com/office/drawing/2014/main" id="{5E75B539-BEFE-5943-9D8A-65F77B35ED2B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0E00207-25A4-8042-BAD5-FA6DE411BB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71628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  <a:cs typeface="Arial" panose="020B0604020202020204" pitchFamily="34" charset="0"/>
              </a:rPr>
              <a:t>Robert </a:t>
            </a:r>
            <a:r>
              <a:rPr lang="en-CA" altLang="en-US" sz="4400" dirty="0" err="1">
                <a:latin typeface="American Typewriter" panose="02090604020004020304" pitchFamily="18" charset="77"/>
                <a:cs typeface="Arial" panose="020B0604020202020204" pitchFamily="34" charset="0"/>
              </a:rPr>
              <a:t>Munsch</a:t>
            </a:r>
            <a:endParaRPr lang="en-US" altLang="en-US" sz="4400" dirty="0">
              <a:latin typeface="American Typewriter" panose="02090604020004020304" pitchFamily="18" charset="77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2A97C52-E68F-FE48-ACE8-436B8CB24468}"/>
              </a:ext>
            </a:extLst>
          </p:cNvPr>
          <p:cNvSpPr txBox="1"/>
          <p:nvPr/>
        </p:nvSpPr>
        <p:spPr>
          <a:xfrm>
            <a:off x="1371600" y="1371600"/>
            <a:ext cx="6400800" cy="120015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CA" sz="3600" dirty="0">
                <a:solidFill>
                  <a:schemeClr val="accent6"/>
                </a:solidFill>
                <a:effectLst>
                  <a:outerShdw blurRad="50800" dist="50800" dir="5400000" algn="ctr" rotWithShape="0">
                    <a:schemeClr val="accent2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600" dirty="0">
              <a:solidFill>
                <a:schemeClr val="accent6"/>
              </a:solidFill>
              <a:effectLst>
                <a:outerShdw blurRad="50800" dist="50800" dir="5400000" algn="ctr" rotWithShape="0">
                  <a:schemeClr val="accent2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600" dirty="0">
              <a:solidFill>
                <a:srgbClr val="FF0000"/>
              </a:solidFill>
              <a:effectLst>
                <a:outerShdw blurRad="50800" dist="50800" dir="5400000" algn="ctr" rotWithShape="0">
                  <a:schemeClr val="accent2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70" name="TextBox 3">
            <a:extLst>
              <a:ext uri="{FF2B5EF4-FFF2-40B4-BE49-F238E27FC236}">
                <a16:creationId xmlns:a16="http://schemas.microsoft.com/office/drawing/2014/main" id="{6DF91D3C-4710-744F-BB0A-2952E9EA47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1219200"/>
            <a:ext cx="63246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</a:rPr>
              <a:t>What is 9 x (15-7)?</a:t>
            </a:r>
          </a:p>
        </p:txBody>
      </p:sp>
      <p:sp>
        <p:nvSpPr>
          <p:cNvPr id="2" name="Arrow: Right 1">
            <a:hlinkClick r:id="rId3" action="ppaction://hlinksldjump"/>
            <a:extLst>
              <a:ext uri="{FF2B5EF4-FFF2-40B4-BE49-F238E27FC236}">
                <a16:creationId xmlns:a16="http://schemas.microsoft.com/office/drawing/2014/main" id="{0A952838-2858-594D-9F1F-FD2F76A4A88E}"/>
              </a:ext>
            </a:extLst>
          </p:cNvPr>
          <p:cNvSpPr/>
          <p:nvPr/>
        </p:nvSpPr>
        <p:spPr>
          <a:xfrm>
            <a:off x="75438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Arrow: Right 1">
            <a:hlinkClick r:id="rId4" action="ppaction://hlinksldjump"/>
            <a:extLst>
              <a:ext uri="{FF2B5EF4-FFF2-40B4-BE49-F238E27FC236}">
                <a16:creationId xmlns:a16="http://schemas.microsoft.com/office/drawing/2014/main" id="{FD21901D-B1CD-514F-AE07-34A23D4504F6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row: Right 1">
            <a:hlinkClick r:id="rId2" action="ppaction://hlinksldjump"/>
            <a:extLst>
              <a:ext uri="{FF2B5EF4-FFF2-40B4-BE49-F238E27FC236}">
                <a16:creationId xmlns:a16="http://schemas.microsoft.com/office/drawing/2014/main" id="{AE484212-4FEA-C546-BADB-AADAD2E9288F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281183F-EC5D-2746-B2E8-D3862DD905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71628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  <a:cs typeface="Arial" panose="020B0604020202020204" pitchFamily="34" charset="0"/>
              </a:rPr>
              <a:t>Antagonist</a:t>
            </a:r>
            <a:endParaRPr lang="en-US" altLang="en-US" sz="4400" dirty="0">
              <a:latin typeface="American Typewriter" panose="02090604020004020304" pitchFamily="18" charset="77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row: Right 1">
            <a:hlinkClick r:id="rId2" action="ppaction://hlinksldjump"/>
            <a:extLst>
              <a:ext uri="{FF2B5EF4-FFF2-40B4-BE49-F238E27FC236}">
                <a16:creationId xmlns:a16="http://schemas.microsoft.com/office/drawing/2014/main" id="{1EAEC413-D8B3-0F42-9E03-9FCC99E0897C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CA736F4-0842-B04F-98CA-E221A49E0C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71628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  <a:cs typeface="Arial" panose="020B0604020202020204" pitchFamily="34" charset="0"/>
              </a:rPr>
              <a:t>Pangram</a:t>
            </a:r>
            <a:endParaRPr lang="en-US" altLang="en-US" sz="4400" dirty="0">
              <a:latin typeface="American Typewriter" panose="02090604020004020304" pitchFamily="18" charset="77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rrow: Right 1">
            <a:hlinkClick r:id="rId2" action="ppaction://hlinksldjump"/>
            <a:extLst>
              <a:ext uri="{FF2B5EF4-FFF2-40B4-BE49-F238E27FC236}">
                <a16:creationId xmlns:a16="http://schemas.microsoft.com/office/drawing/2014/main" id="{A809C6ED-DAB1-954A-BEDD-32AEF5C6AC2F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F4DAE89-1470-E440-AD36-DF046E7F43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7162800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  <a:cs typeface="Arial" panose="020B0604020202020204" pitchFamily="34" charset="0"/>
              </a:rPr>
              <a:t>A Midsummer Night’s Dream</a:t>
            </a:r>
            <a:endParaRPr lang="en-US" altLang="en-US" sz="4400" dirty="0">
              <a:latin typeface="American Typewriter" panose="02090604020004020304" pitchFamily="18" charset="77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row: Right 1">
            <a:hlinkClick r:id="rId2" action="ppaction://hlinksldjump"/>
            <a:extLst>
              <a:ext uri="{FF2B5EF4-FFF2-40B4-BE49-F238E27FC236}">
                <a16:creationId xmlns:a16="http://schemas.microsoft.com/office/drawing/2014/main" id="{426D7B24-31C2-BD43-8BA9-269857D1B2A4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FF8862-D51E-DE48-BC5D-3E7BD8BACC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7162800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  <a:cs typeface="Arial" panose="020B0604020202020204" pitchFamily="34" charset="0"/>
              </a:rPr>
              <a:t>10</a:t>
            </a:r>
            <a:endParaRPr lang="en-US" altLang="en-US" sz="4400" dirty="0">
              <a:latin typeface="American Typewriter" panose="02090604020004020304" pitchFamily="18" charset="77"/>
              <a:cs typeface="Arial" panose="020B0604020202020204" pitchFamily="34" charset="0"/>
            </a:endParaRPr>
          </a:p>
          <a:p>
            <a:pPr algn="ctr" eaLnBrk="1" hangingPunct="1"/>
            <a:r>
              <a:rPr lang="en-US" altLang="en-US" sz="4400" dirty="0">
                <a:latin typeface="American Typewriter" panose="02090604020004020304" pitchFamily="18" charset="77"/>
                <a:cs typeface="Arial" panose="020B0604020202020204" pitchFamily="34" charset="0"/>
              </a:rPr>
              <a:t>the, there, in, I, he, rein, her, here, ere, herein </a:t>
            </a:r>
            <a:endParaRPr lang="en-CA" altLang="en-US" sz="4400" dirty="0">
              <a:latin typeface="American Typewriter" panose="02090604020004020304" pitchFamily="18" charset="77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row: Right 1">
            <a:hlinkClick r:id="rId2" action="ppaction://hlinksldjump"/>
            <a:extLst>
              <a:ext uri="{FF2B5EF4-FFF2-40B4-BE49-F238E27FC236}">
                <a16:creationId xmlns:a16="http://schemas.microsoft.com/office/drawing/2014/main" id="{1E6A1E87-2BB3-E247-BA80-153A89AB318A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4B61DF2-930B-7745-958A-1DE23B037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71628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  <a:cs typeface="Arial" panose="020B0604020202020204" pitchFamily="34" charset="0"/>
              </a:rPr>
              <a:t>1867</a:t>
            </a:r>
            <a:endParaRPr lang="en-US" altLang="en-US" sz="4400" dirty="0">
              <a:latin typeface="American Typewriter" panose="02090604020004020304" pitchFamily="18" charset="77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rrow: Right 1">
            <a:hlinkClick r:id="rId2" action="ppaction://hlinksldjump"/>
            <a:extLst>
              <a:ext uri="{FF2B5EF4-FFF2-40B4-BE49-F238E27FC236}">
                <a16:creationId xmlns:a16="http://schemas.microsoft.com/office/drawing/2014/main" id="{35D5F2F7-51D6-EC46-8B01-42A00F7D1DF8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800D17D-1D67-9642-A4FB-CF4EE82F5A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71628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  <a:cs typeface="Arial" panose="020B0604020202020204" pitchFamily="34" charset="0"/>
              </a:rPr>
              <a:t>1989</a:t>
            </a:r>
            <a:endParaRPr lang="en-US" altLang="en-US" sz="4400" dirty="0">
              <a:latin typeface="American Typewriter" panose="02090604020004020304" pitchFamily="18" charset="77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rrow: Right 1">
            <a:hlinkClick r:id="rId2" action="ppaction://hlinksldjump"/>
            <a:extLst>
              <a:ext uri="{FF2B5EF4-FFF2-40B4-BE49-F238E27FC236}">
                <a16:creationId xmlns:a16="http://schemas.microsoft.com/office/drawing/2014/main" id="{BEA803D4-1C6F-7746-BEBB-AB9F96C67F74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8C935E0-32BF-EC4A-A890-2418A22BDA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71628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  <a:cs typeface="Arial" panose="020B0604020202020204" pitchFamily="34" charset="0"/>
              </a:rPr>
              <a:t>Michelangelo</a:t>
            </a:r>
            <a:endParaRPr lang="en-US" altLang="en-US" sz="4400" dirty="0">
              <a:latin typeface="American Typewriter" panose="02090604020004020304" pitchFamily="18" charset="77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rrow: Right 1">
            <a:hlinkClick r:id="rId2" action="ppaction://hlinksldjump"/>
            <a:extLst>
              <a:ext uri="{FF2B5EF4-FFF2-40B4-BE49-F238E27FC236}">
                <a16:creationId xmlns:a16="http://schemas.microsoft.com/office/drawing/2014/main" id="{A2360553-B777-BE4B-B7E2-F6782F229DF0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2EC236F-4379-4E43-A58B-4A9106A322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71628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  <a:cs typeface="Arial" panose="020B0604020202020204" pitchFamily="34" charset="0"/>
              </a:rPr>
              <a:t>Dynamite</a:t>
            </a:r>
            <a:endParaRPr lang="en-US" altLang="en-US" sz="4400" dirty="0">
              <a:latin typeface="American Typewriter" panose="02090604020004020304" pitchFamily="18" charset="77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rrow: Right 1">
            <a:hlinkClick r:id="rId2" action="ppaction://hlinksldjump"/>
            <a:extLst>
              <a:ext uri="{FF2B5EF4-FFF2-40B4-BE49-F238E27FC236}">
                <a16:creationId xmlns:a16="http://schemas.microsoft.com/office/drawing/2014/main" id="{01B35349-6C70-894E-A45C-9971FB7FDF92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7D8A0C0-4730-A64D-B36D-426B00605B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71628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  <a:cs typeface="Arial" panose="020B0604020202020204" pitchFamily="34" charset="0"/>
              </a:rPr>
              <a:t>116 years</a:t>
            </a:r>
            <a:endParaRPr lang="en-US" altLang="en-US" sz="4400" dirty="0">
              <a:latin typeface="American Typewriter" panose="02090604020004020304" pitchFamily="18" charset="77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rrow: Right 1">
            <a:hlinkClick r:id="rId2" action="ppaction://hlinksldjump"/>
            <a:extLst>
              <a:ext uri="{FF2B5EF4-FFF2-40B4-BE49-F238E27FC236}">
                <a16:creationId xmlns:a16="http://schemas.microsoft.com/office/drawing/2014/main" id="{2F6DC142-7A1A-A646-9035-0D226EC98243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5D46C51-586E-DF46-BE7B-88B58D905C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71628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  <a:cs typeface="Arial" panose="020B0604020202020204" pitchFamily="34" charset="0"/>
              </a:rPr>
              <a:t>Pennsylvania</a:t>
            </a:r>
            <a:endParaRPr lang="en-US" altLang="en-US" sz="4400" dirty="0">
              <a:latin typeface="American Typewriter" panose="02090604020004020304" pitchFamily="18" charset="77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row: Right 3">
            <a:hlinkClick r:id="rId3" action="ppaction://hlinksldjump"/>
            <a:extLst>
              <a:ext uri="{FF2B5EF4-FFF2-40B4-BE49-F238E27FC236}">
                <a16:creationId xmlns:a16="http://schemas.microsoft.com/office/drawing/2014/main" id="{DF940052-ABB4-9F49-B659-F0BBF4F4D3B9}"/>
              </a:ext>
            </a:extLst>
          </p:cNvPr>
          <p:cNvSpPr/>
          <p:nvPr/>
        </p:nvSpPr>
        <p:spPr>
          <a:xfrm>
            <a:off x="7543800" y="5770563"/>
            <a:ext cx="1066800" cy="677862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218" name="TextBox 5">
            <a:extLst>
              <a:ext uri="{FF2B5EF4-FFF2-40B4-BE49-F238E27FC236}">
                <a16:creationId xmlns:a16="http://schemas.microsoft.com/office/drawing/2014/main" id="{6EACECC1-4F16-5E4E-A031-F9D2F9EA28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1219200"/>
            <a:ext cx="6324600" cy="2739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US" altLang="en-US" sz="4800" dirty="0">
                <a:latin typeface="American Typewriter" panose="02090604020004020304" pitchFamily="18" charset="77"/>
              </a:rPr>
              <a:t>What does BEDMAS/PEMDAS stand for? </a:t>
            </a:r>
          </a:p>
          <a:p>
            <a:pPr algn="ctr" eaLnBrk="1" hangingPunct="1"/>
            <a:endParaRPr lang="en-CA" altLang="en-US" sz="2800" dirty="0">
              <a:latin typeface="American Typewriter" panose="02090604020004020304" pitchFamily="18" charset="77"/>
            </a:endParaRPr>
          </a:p>
        </p:txBody>
      </p:sp>
      <p:sp>
        <p:nvSpPr>
          <p:cNvPr id="7" name="Arrow: Right 1">
            <a:hlinkClick r:id="rId4" action="ppaction://hlinksldjump"/>
            <a:extLst>
              <a:ext uri="{FF2B5EF4-FFF2-40B4-BE49-F238E27FC236}">
                <a16:creationId xmlns:a16="http://schemas.microsoft.com/office/drawing/2014/main" id="{6E8AE681-B3BD-5B45-8F48-CB817FFF0812}"/>
              </a:ext>
            </a:extLst>
          </p:cNvPr>
          <p:cNvSpPr/>
          <p:nvPr/>
        </p:nvSpPr>
        <p:spPr>
          <a:xfrm rot="10800000">
            <a:off x="533400" y="5770563"/>
            <a:ext cx="1066800" cy="677862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rrow: Right 1">
            <a:hlinkClick r:id="rId2" action="ppaction://hlinksldjump"/>
            <a:extLst>
              <a:ext uri="{FF2B5EF4-FFF2-40B4-BE49-F238E27FC236}">
                <a16:creationId xmlns:a16="http://schemas.microsoft.com/office/drawing/2014/main" id="{E3EAC8EF-2F81-FE46-A319-D90172CEC4A3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B30B41D-0F02-6C4D-9BF8-5E7AFF82B5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71628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  <a:cs typeface="Arial" panose="020B0604020202020204" pitchFamily="34" charset="0"/>
              </a:rPr>
              <a:t>Tigris</a:t>
            </a:r>
            <a:endParaRPr lang="en-US" altLang="en-US" sz="4400" dirty="0">
              <a:latin typeface="American Typewriter" panose="02090604020004020304" pitchFamily="18" charset="77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rrow: Right 1">
            <a:hlinkClick r:id="rId2" action="ppaction://hlinksldjump"/>
            <a:extLst>
              <a:ext uri="{FF2B5EF4-FFF2-40B4-BE49-F238E27FC236}">
                <a16:creationId xmlns:a16="http://schemas.microsoft.com/office/drawing/2014/main" id="{9427535E-25BA-AD4B-B10B-EEE07C68FA5A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4313CF9-11C9-F640-8B40-A1307C0D29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71628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  <a:cs typeface="Arial" panose="020B0604020202020204" pitchFamily="34" charset="0"/>
              </a:rPr>
              <a:t>Sudan</a:t>
            </a:r>
            <a:endParaRPr lang="en-US" altLang="en-US" sz="4400" dirty="0">
              <a:latin typeface="American Typewriter" panose="02090604020004020304" pitchFamily="18" charset="77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rrow: Right 1">
            <a:hlinkClick r:id="rId2" action="ppaction://hlinksldjump"/>
            <a:extLst>
              <a:ext uri="{FF2B5EF4-FFF2-40B4-BE49-F238E27FC236}">
                <a16:creationId xmlns:a16="http://schemas.microsoft.com/office/drawing/2014/main" id="{BDED4E00-2AB0-F245-89B6-CD818F28F021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62D9315C-3FD1-A64C-8B0C-70B6CCCD28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71628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  <a:cs typeface="Arial" panose="020B0604020202020204" pitchFamily="34" charset="0"/>
              </a:rPr>
              <a:t>Mount Etna</a:t>
            </a:r>
            <a:endParaRPr lang="en-US" altLang="en-US" sz="4400" dirty="0">
              <a:latin typeface="American Typewriter" panose="02090604020004020304" pitchFamily="18" charset="77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rrow: Right 1">
            <a:hlinkClick r:id="rId2" action="ppaction://hlinksldjump"/>
            <a:extLst>
              <a:ext uri="{FF2B5EF4-FFF2-40B4-BE49-F238E27FC236}">
                <a16:creationId xmlns:a16="http://schemas.microsoft.com/office/drawing/2014/main" id="{9AAA20B9-A604-764A-93DB-81D9078E6DDD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98AA0EB-8F9C-A640-9B3A-58A63E182E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71628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  <a:cs typeface="Arial" panose="020B0604020202020204" pitchFamily="34" charset="0"/>
              </a:rPr>
              <a:t>Romania</a:t>
            </a:r>
            <a:endParaRPr lang="en-US" altLang="en-US" sz="4400" dirty="0">
              <a:latin typeface="American Typewriter" panose="02090604020004020304" pitchFamily="18" charset="77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2">
            <a:extLst>
              <a:ext uri="{FF2B5EF4-FFF2-40B4-BE49-F238E27FC236}">
                <a16:creationId xmlns:a16="http://schemas.microsoft.com/office/drawing/2014/main" id="{890E0330-ACEA-634F-9031-2B1D88D73B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3425" y="838200"/>
            <a:ext cx="513715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eaLnBrk="1" hangingPunct="1"/>
            <a:r>
              <a:rPr lang="en-CA" altLang="en-US" sz="4400">
                <a:latin typeface="American Typewriter" panose="02090604020004020304" pitchFamily="18" charset="77"/>
                <a:cs typeface="Arial" panose="020B0604020202020204" pitchFamily="34" charset="0"/>
              </a:rPr>
              <a:t>FINAL JEOPARDY</a:t>
            </a:r>
          </a:p>
        </p:txBody>
      </p:sp>
      <p:sp>
        <p:nvSpPr>
          <p:cNvPr id="5" name="Arrow: Right 1">
            <a:hlinkClick r:id="rId2" action="ppaction://hlinksldjump"/>
            <a:extLst>
              <a:ext uri="{FF2B5EF4-FFF2-40B4-BE49-F238E27FC236}">
                <a16:creationId xmlns:a16="http://schemas.microsoft.com/office/drawing/2014/main" id="{AA588329-082C-4A4D-B133-593469BD3AE3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3971" name="TextBox 1">
            <a:extLst>
              <a:ext uri="{FF2B5EF4-FFF2-40B4-BE49-F238E27FC236}">
                <a16:creationId xmlns:a16="http://schemas.microsoft.com/office/drawing/2014/main" id="{519DD375-E53F-2D4A-99B7-516A4FD87C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" y="2058988"/>
            <a:ext cx="8610600" cy="274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>
              <a:spcAft>
                <a:spcPts val="1200"/>
              </a:spcAft>
            </a:pPr>
            <a:r>
              <a:rPr lang="en-US" altLang="en-US" sz="2200"/>
              <a:t>We will read the final jeopardy question.</a:t>
            </a:r>
          </a:p>
          <a:p>
            <a:pPr algn="ctr" eaLnBrk="1" hangingPunct="1">
              <a:spcAft>
                <a:spcPts val="1200"/>
              </a:spcAft>
            </a:pPr>
            <a:r>
              <a:rPr lang="en-US" altLang="en-US" sz="2200"/>
              <a:t>Both teams will write down their answers on the paper provided, as well as their wager.  You will have </a:t>
            </a:r>
            <a:r>
              <a:rPr lang="en-US" altLang="en-US" sz="2200" b="1"/>
              <a:t>two minutes</a:t>
            </a:r>
            <a:r>
              <a:rPr lang="en-US" altLang="en-US" sz="2200"/>
              <a:t>.</a:t>
            </a:r>
          </a:p>
          <a:p>
            <a:pPr algn="ctr" eaLnBrk="1" hangingPunct="1">
              <a:spcAft>
                <a:spcPts val="1200"/>
              </a:spcAft>
            </a:pPr>
            <a:r>
              <a:rPr lang="en-US" altLang="en-US" sz="2200"/>
              <a:t>Each team can wager up to the amount of points that they currently have.</a:t>
            </a:r>
          </a:p>
          <a:p>
            <a:pPr algn="ctr" eaLnBrk="1" hangingPunct="1">
              <a:spcAft>
                <a:spcPts val="1200"/>
              </a:spcAft>
            </a:pPr>
            <a:r>
              <a:rPr lang="en-US" altLang="en-US" sz="2200"/>
              <a:t>If your answer is correct, you get the amount of points you wagered.</a:t>
            </a:r>
          </a:p>
          <a:p>
            <a:pPr algn="ctr" eaLnBrk="1" hangingPunct="1">
              <a:spcAft>
                <a:spcPts val="1200"/>
              </a:spcAft>
            </a:pPr>
            <a:r>
              <a:rPr lang="en-US" altLang="en-US" sz="2200"/>
              <a:t>If your answer is incorrect, you lose the amount of points you wager.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Rectangle 2">
            <a:extLst>
              <a:ext uri="{FF2B5EF4-FFF2-40B4-BE49-F238E27FC236}">
                <a16:creationId xmlns:a16="http://schemas.microsoft.com/office/drawing/2014/main" id="{1E6D2341-DCED-C844-BAEE-7D991D9BB9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3988" y="1447800"/>
            <a:ext cx="6296025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  <a:cs typeface="Arial" panose="020B0604020202020204" pitchFamily="34" charset="0"/>
              </a:rPr>
              <a:t>Name all 12 South American Countries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Rectangle 2">
            <a:extLst>
              <a:ext uri="{FF2B5EF4-FFF2-40B4-BE49-F238E27FC236}">
                <a16:creationId xmlns:a16="http://schemas.microsoft.com/office/drawing/2014/main" id="{8BF7AF41-D41A-7B48-BC28-822CBE14EF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1844824"/>
            <a:ext cx="8534400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  <a:cs typeface="Arial" panose="020B0604020202020204" pitchFamily="34" charset="0"/>
              </a:rPr>
              <a:t>Argentina, Bolivia, Brazil, Chile, Columbia, Ecuador, Guyana, Paraguay, Peru, Suriname, Uruguay, Venezuela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8467462-4B69-C446-B5B6-9D7EC014EDDA}"/>
              </a:ext>
            </a:extLst>
          </p:cNvPr>
          <p:cNvSpPr txBox="1"/>
          <p:nvPr/>
        </p:nvSpPr>
        <p:spPr>
          <a:xfrm>
            <a:off x="1371600" y="1371600"/>
            <a:ext cx="6019800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CA" sz="36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600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3600" dirty="0">
              <a:latin typeface="+mj-lt"/>
            </a:endParaRPr>
          </a:p>
        </p:txBody>
      </p:sp>
      <p:sp>
        <p:nvSpPr>
          <p:cNvPr id="4" name="Arrow: Right 3">
            <a:hlinkClick r:id="rId3" action="ppaction://hlinksldjump"/>
            <a:extLst>
              <a:ext uri="{FF2B5EF4-FFF2-40B4-BE49-F238E27FC236}">
                <a16:creationId xmlns:a16="http://schemas.microsoft.com/office/drawing/2014/main" id="{3760B50F-318C-6240-9F20-3EE1BB6E4555}"/>
              </a:ext>
            </a:extLst>
          </p:cNvPr>
          <p:cNvSpPr/>
          <p:nvPr/>
        </p:nvSpPr>
        <p:spPr>
          <a:xfrm>
            <a:off x="75438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267" name="TextBox 5">
            <a:extLst>
              <a:ext uri="{FF2B5EF4-FFF2-40B4-BE49-F238E27FC236}">
                <a16:creationId xmlns:a16="http://schemas.microsoft.com/office/drawing/2014/main" id="{2E6BC1EF-32BA-3A43-994B-69E68E0516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1371600"/>
            <a:ext cx="6477000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</a:rPr>
              <a:t>What is the only number that has the same number of letters as its meaning?</a:t>
            </a:r>
          </a:p>
        </p:txBody>
      </p:sp>
      <p:sp>
        <p:nvSpPr>
          <p:cNvPr id="7" name="Arrow: Right 1">
            <a:hlinkClick r:id="rId4" action="ppaction://hlinksldjump"/>
            <a:extLst>
              <a:ext uri="{FF2B5EF4-FFF2-40B4-BE49-F238E27FC236}">
                <a16:creationId xmlns:a16="http://schemas.microsoft.com/office/drawing/2014/main" id="{2F39D79E-9DC7-4D4A-AA6F-C7DAE0F3E90B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row: Right 3">
            <a:hlinkClick r:id="rId3" action="ppaction://hlinksldjump"/>
            <a:extLst>
              <a:ext uri="{FF2B5EF4-FFF2-40B4-BE49-F238E27FC236}">
                <a16:creationId xmlns:a16="http://schemas.microsoft.com/office/drawing/2014/main" id="{33A651B3-C755-C643-8E26-92A70BEEDAEC}"/>
              </a:ext>
            </a:extLst>
          </p:cNvPr>
          <p:cNvSpPr/>
          <p:nvPr/>
        </p:nvSpPr>
        <p:spPr>
          <a:xfrm>
            <a:off x="75438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67F43B7F-5E2B-C746-95FA-F81AD103B0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9248340"/>
              </p:ext>
            </p:extLst>
          </p:nvPr>
        </p:nvGraphicFramePr>
        <p:xfrm>
          <a:off x="876300" y="1524000"/>
          <a:ext cx="7391400" cy="26828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391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6828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4400" dirty="0">
                          <a:effectLst/>
                          <a:latin typeface="American Typewriter" panose="02090604020004020304" pitchFamily="18" charset="77"/>
                        </a:rPr>
                        <a:t>What is the correct term for the division bar that separates the numerator and denominator?</a:t>
                      </a:r>
                      <a:endParaRPr lang="en-US" sz="4400" dirty="0">
                        <a:effectLst/>
                        <a:latin typeface="American Typewriter" panose="02090604020004020304" pitchFamily="18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Arrow: Right 1">
            <a:hlinkClick r:id="rId4" action="ppaction://hlinksldjump"/>
            <a:extLst>
              <a:ext uri="{FF2B5EF4-FFF2-40B4-BE49-F238E27FC236}">
                <a16:creationId xmlns:a16="http://schemas.microsoft.com/office/drawing/2014/main" id="{EE3A6BBA-EE14-1045-B208-05BDDF5F3C43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row: Right 3">
            <a:hlinkClick r:id="rId3" action="ppaction://hlinksldjump"/>
            <a:extLst>
              <a:ext uri="{FF2B5EF4-FFF2-40B4-BE49-F238E27FC236}">
                <a16:creationId xmlns:a16="http://schemas.microsoft.com/office/drawing/2014/main" id="{AF1753DC-027A-3F4D-B4D3-7528A00A6E38}"/>
              </a:ext>
            </a:extLst>
          </p:cNvPr>
          <p:cNvSpPr/>
          <p:nvPr/>
        </p:nvSpPr>
        <p:spPr>
          <a:xfrm>
            <a:off x="7543800" y="5791200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6D1E11DE-F8CA-F248-B061-CF06261111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5085096"/>
              </p:ext>
            </p:extLst>
          </p:nvPr>
        </p:nvGraphicFramePr>
        <p:xfrm>
          <a:off x="812800" y="1730375"/>
          <a:ext cx="7518400" cy="18288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518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4478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4000" dirty="0">
                          <a:effectLst/>
                          <a:latin typeface="American Typewriter" panose="02090604020004020304" pitchFamily="18" charset="77"/>
                        </a:rPr>
                        <a:t>What is the smallest number possible that is divisible by all numbers from 1-10?</a:t>
                      </a:r>
                      <a:endParaRPr lang="en-US" sz="4000" dirty="0">
                        <a:effectLst/>
                        <a:latin typeface="American Typewriter" panose="02090604020004020304" pitchFamily="18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289" marR="114289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Arrow: Right 1">
            <a:hlinkClick r:id="rId4" action="ppaction://hlinksldjump"/>
            <a:extLst>
              <a:ext uri="{FF2B5EF4-FFF2-40B4-BE49-F238E27FC236}">
                <a16:creationId xmlns:a16="http://schemas.microsoft.com/office/drawing/2014/main" id="{B84B7B23-DE47-4044-818F-8079FFBEBC93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extBox 2">
            <a:extLst>
              <a:ext uri="{FF2B5EF4-FFF2-40B4-BE49-F238E27FC236}">
                <a16:creationId xmlns:a16="http://schemas.microsoft.com/office/drawing/2014/main" id="{5CFA42BD-3760-2E43-8DB5-E4EC5C1AE8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1371600"/>
            <a:ext cx="6019800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  <a:cs typeface="Arial" panose="020B0604020202020204" pitchFamily="34" charset="0"/>
              </a:rPr>
              <a:t>What is the nearest planet to the sun?</a:t>
            </a:r>
            <a:endParaRPr lang="en-US" altLang="en-US" sz="4400" dirty="0">
              <a:latin typeface="American Typewriter" panose="02090604020004020304" pitchFamily="18" charset="77"/>
            </a:endParaRPr>
          </a:p>
        </p:txBody>
      </p:sp>
      <p:sp>
        <p:nvSpPr>
          <p:cNvPr id="2" name="Arrow: Right 1">
            <a:hlinkClick r:id="rId3" action="ppaction://hlinksldjump"/>
            <a:extLst>
              <a:ext uri="{FF2B5EF4-FFF2-40B4-BE49-F238E27FC236}">
                <a16:creationId xmlns:a16="http://schemas.microsoft.com/office/drawing/2014/main" id="{A2EBAC4E-4E4E-EF4B-829D-2139FF6D4AF2}"/>
              </a:ext>
            </a:extLst>
          </p:cNvPr>
          <p:cNvSpPr/>
          <p:nvPr/>
        </p:nvSpPr>
        <p:spPr>
          <a:xfrm>
            <a:off x="75438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Arrow: Right 1">
            <a:hlinkClick r:id="rId4" action="ppaction://hlinksldjump"/>
            <a:extLst>
              <a:ext uri="{FF2B5EF4-FFF2-40B4-BE49-F238E27FC236}">
                <a16:creationId xmlns:a16="http://schemas.microsoft.com/office/drawing/2014/main" id="{A017CDA7-5006-3D46-A777-3B9791C72847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eopardy" id="{88237CB6-77CB-7C41-AE6D-58E298BDEFEA}" vid="{8D69F345-A1F9-FF4E-8402-5F5BD143FDFB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745</TotalTime>
  <Words>675</Words>
  <Application>Microsoft Macintosh PowerPoint</Application>
  <PresentationFormat>On-screen Show (4:3)</PresentationFormat>
  <Paragraphs>131</Paragraphs>
  <Slides>56</Slides>
  <Notes>26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56</vt:i4>
      </vt:variant>
    </vt:vector>
  </HeadingPairs>
  <TitlesOfParts>
    <vt:vector size="62" baseType="lpstr">
      <vt:lpstr>American Typewriter</vt:lpstr>
      <vt:lpstr>Arial</vt:lpstr>
      <vt:lpstr>Calibri</vt:lpstr>
      <vt:lpstr>Gill Sans MT</vt:lpstr>
      <vt:lpstr>Times New Roman</vt:lpstr>
      <vt:lpstr>Parcel</vt:lpstr>
      <vt:lpstr>School Subjects jEOPARDY</vt:lpstr>
      <vt:lpstr>RULES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School Subjects jEOPARDY</dc:title>
  <dc:creator>Hassan Abbas Kara</dc:creator>
  <cp:lastModifiedBy>Hassan Abbas Kara</cp:lastModifiedBy>
  <cp:revision>4</cp:revision>
  <dcterms:created xsi:type="dcterms:W3CDTF">2020-06-05T02:25:19Z</dcterms:created>
  <dcterms:modified xsi:type="dcterms:W3CDTF">2020-06-05T14:50:44Z</dcterms:modified>
</cp:coreProperties>
</file>