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6" autoAdjust="0"/>
    <p:restoredTop sz="86407" autoAdjust="0"/>
  </p:normalViewPr>
  <p:slideViewPr>
    <p:cSldViewPr>
      <p:cViewPr varScale="1">
        <p:scale>
          <a:sx n="70" d="100"/>
          <a:sy n="70" d="100"/>
        </p:scale>
        <p:origin x="176" y="10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18730D7-D458-EB4F-B0D6-047F0BEAE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CC82F187-CD42-8B40-A8D5-64E1483DB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FB0B4A2-910E-2849-BA1E-3D63C2DC4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CF17258-EA06-CA45-84DC-8F02FFAAD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97AACCD-B84A-0842-8B54-F4865723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DBA7D53-87F5-AF4D-8A49-5C696EF45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10097AD-7EBE-964B-9350-AD3F941BA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704CCEC-9274-7244-A5E0-A6CBD7EED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99FE9-435A-0C47-A9D2-3BF48117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7ADDCDF-A47E-C14E-824B-E2BB5384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6F0D550-40D4-E147-842C-6842105BE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78AD986-E290-0349-9ED4-CDB31F81C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D518C434-34D5-2B45-B5E5-2D2704CB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0EDA37A-ED43-2242-9D9F-2CDE0E783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11FD5A4A-91E2-FF4E-ACC6-75A835B90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6BE5D13-59CB-AE46-A110-CF94EE628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3FE8BC43-2FFD-314E-96DB-C726BD5D5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F2CB60F-A372-FA46-9A8A-45CA0E748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94B793A-45CC-0C45-8CD0-06ADF95AD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6217E48A-9EA2-C645-976F-BBCE3ED68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45E082-3F24-2E4E-B657-92952F1C6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A560577-C4DD-6F4A-A36E-2B627667F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F57B808-B7D2-344E-A952-63858E0EB8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FCC15A-767B-D142-A212-7DF1AA660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6B2AAB5-3504-964B-A4D6-7D4850A2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School Subjects jEOPARDY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Don’t Worry, This Won’t Be On An Exam…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67330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What name is given to Group 2 of the Periodic Table of Elements?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>
            <a:extLst>
              <a:ext uri="{FF2B5EF4-FFF2-40B4-BE49-F238E27FC236}">
                <a16:creationId xmlns:a16="http://schemas.microsoft.com/office/drawing/2014/main" id="{E3ADD223-E31A-524F-8B89-9C97DC64D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295400"/>
            <a:ext cx="7924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What melted rock eventually becomes lava?</a:t>
            </a: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490AB-7A4A-084D-9A75-981864CA642B}"/>
              </a:ext>
            </a:extLst>
          </p:cNvPr>
          <p:cNvSpPr txBox="1"/>
          <p:nvPr/>
        </p:nvSpPr>
        <p:spPr>
          <a:xfrm>
            <a:off x="1104900" y="1330325"/>
            <a:ext cx="693420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blood type do you need to be a universal donor?</a:t>
            </a:r>
            <a:endParaRPr lang="en-US" sz="4400" dirty="0">
              <a:solidFill>
                <a:schemeClr val="accent5">
                  <a:lumMod val="75000"/>
                </a:schemeClr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D6B81-5037-A247-8053-8929C4E8CBED}"/>
              </a:ext>
            </a:extLst>
          </p:cNvPr>
          <p:cNvSpPr txBox="1"/>
          <p:nvPr/>
        </p:nvSpPr>
        <p:spPr>
          <a:xfrm>
            <a:off x="914400" y="889000"/>
            <a:ext cx="7315200" cy="24006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400" dirty="0">
                <a:latin typeface="American Typewriter" panose="02090604020004020304" pitchFamily="18" charset="77"/>
              </a:rPr>
              <a:t>At what temperature are Celsius and Fahrenheit equal?</a:t>
            </a:r>
            <a:endParaRPr lang="en-US" sz="4400" dirty="0">
              <a:latin typeface="American Typewriter" panose="02090604020004020304" pitchFamily="18" charset="77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CA" dirty="0">
              <a:latin typeface="+mn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1E6D3D73-1D60-4941-B1B4-8E90B9D35CC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4F0007F-E04D-B04F-AFB8-94921D7DBF2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>
            <a:extLst>
              <a:ext uri="{FF2B5EF4-FFF2-40B4-BE49-F238E27FC236}">
                <a16:creationId xmlns:a16="http://schemas.microsoft.com/office/drawing/2014/main" id="{EA5B3BB7-9C2A-6A46-949F-00292D29E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5438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famous children’s author released popular books such as “The Paper Bag Princess” and ”Love You Forever”?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2D1F9EE6-5CAB-2948-8694-9AC3A98E8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249363"/>
            <a:ext cx="7315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literary term means the person opposing the protagonist?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2056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What is it called when a sentence consists of every letter of the English language?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C8ED88-BDCF-3343-A402-6428C2E690F0}"/>
              </a:ext>
            </a:extLst>
          </p:cNvPr>
          <p:cNvSpPr txBox="1"/>
          <p:nvPr/>
        </p:nvSpPr>
        <p:spPr>
          <a:xfrm>
            <a:off x="914400" y="1143000"/>
            <a:ext cx="731520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play of William Shakespeare features the character “Nick Bottom”?</a:t>
            </a:r>
            <a:endParaRPr lang="en-CA" sz="4400" dirty="0">
              <a:solidFill>
                <a:schemeClr val="accent6"/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6270CB43-E3D1-7D4B-91D2-E8EA587CA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538" y="1166813"/>
            <a:ext cx="790098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How many words can be formed using only consecutive letters from the word “therein”?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B5B8821C-6489-554E-AD46-9F46B398D8B2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1A2579A-1201-9845-AC49-996A9B13691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5F05DE6-C134-FF42-909A-BE386E646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When did Canada officially become its own country?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>
            <a:extLst>
              <a:ext uri="{FF2B5EF4-FFF2-40B4-BE49-F238E27FC236}">
                <a16:creationId xmlns:a16="http://schemas.microsoft.com/office/drawing/2014/main" id="{893DD15C-3D4E-B340-8B9A-E8E6BE6C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When did the Cold War end?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30C5E6AD-75FF-604C-AE20-F17585C6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Who painted the Sistine Chapel”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E088E8F-830A-5547-B705-5DEDFA32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The Nobel Prize was named after Alfred Nobel, but what invention is he known for?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4D6D720-B652-AE45-8846-D65DA216EABD}"/>
              </a:ext>
            </a:extLst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6082" name="Rectangle 4">
            <a:extLst>
              <a:ext uri="{FF2B5EF4-FFF2-40B4-BE49-F238E27FC236}">
                <a16:creationId xmlns:a16="http://schemas.microsoft.com/office/drawing/2014/main" id="{2A55A9F6-002F-3D45-83D0-BE3C193D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How many years did the Hundred Years’ War last?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7113AE60-6766-3640-8F6B-79B50DEDB8A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3D8F8B-D7A6-2742-BCC0-250EFF1DA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the only American state to begin with the letter “P”?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AB2F3A-9942-0A4B-AAF4-105A6B39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river runs through Baghdad?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F506AB-D6B2-AE46-A95D-05CAD019F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African nation has the most pyramids?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5BCB4E-713A-8E49-9284-1B541A070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the oldest active on Earth?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>
            <a:extLst>
              <a:ext uri="{FF2B5EF4-FFF2-40B4-BE49-F238E27FC236}">
                <a16:creationId xmlns:a16="http://schemas.microsoft.com/office/drawing/2014/main" id="{D0B75B2C-93D8-654A-A58D-41DEAA0B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B3565DD-3D10-484E-A7B3-EEFA53448CE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C0F1092-CB29-9A40-B3A6-AA7D98C0248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42CC1E3-0759-4248-9F6E-DB4F1133E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European country is home to Transylvania?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05504C-C4CA-DF49-8185-B00D93C5BBC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F7D372-123D-ED4B-A4B4-DA3651914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72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312529"/>
              </p:ext>
            </p:extLst>
          </p:nvPr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Math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Science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English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World History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Geography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  <a:extLst>
              <a:ext uri="{FF2B5EF4-FFF2-40B4-BE49-F238E27FC236}">
                <a16:creationId xmlns:a16="http://schemas.microsoft.com/office/drawing/2014/main" id="{6D3445B2-7E2A-1E40-8812-2902D2D9714C}"/>
              </a:ext>
            </a:extLst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EF06206-AEC8-6D4A-8258-2F959882EA2E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0EC264-478D-2B45-9FD9-462BE3632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012954"/>
            <a:ext cx="71628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Brackets, Exponents, Division, Multiplication, Addition, Subtraction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OR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Parentheses, Exponents, Multiplication, Division, Addition, Subtraction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CD348D9E-397F-004B-B56F-22696A1968C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206F7-AE7B-6549-8B1E-E21ABF22B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F-O-U-R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AB2AFE2-5717-D444-8307-9481CFA710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FCA43D-EA7C-4D49-9C9D-CC4BD3794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Vinculum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F5505A90-6266-FF41-B273-B0969EE97A3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99D6BE-8570-1E4C-ADF2-55C7E4560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2520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9A398D-B71E-9E4D-AAF0-F31314A32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Mercury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CE53D7-E759-914B-8C9A-C8B36AB38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Alkaline Earth Metals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FCCC42-D58D-BC4A-A5F7-5936EE7B7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Magma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15D262-80DD-7441-BF84-FFA6D1D7F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O-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0100FD9-EB24-2748-B835-1EDE7CFD039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A8A10-E5F1-9846-82DA-6C8F54D2F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-40 degrees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E00207-25A4-8042-BAD5-FA6DE411B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Robert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Munsch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97C52-E68F-FE48-ACE8-436B8CB24468}"/>
              </a:ext>
            </a:extLst>
          </p:cNvPr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0" name="TextBox 3">
            <a:extLst>
              <a:ext uri="{FF2B5EF4-FFF2-40B4-BE49-F238E27FC236}">
                <a16:creationId xmlns:a16="http://schemas.microsoft.com/office/drawing/2014/main" id="{6DF91D3C-4710-744F-BB0A-2952E9EA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What is 9 x (15-7)?</a:t>
            </a: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0A952838-2858-594D-9F1F-FD2F76A4A88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FD21901D-B1CD-514F-AE07-34A23D4504F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1183F-EC5D-2746-B2E8-D3862DD90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Antagonist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A736F4-0842-B04F-98CA-E221A49E0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Pangram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4DAE89-1470-E440-AD36-DF046E7F4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 Midsummer Night’s Dream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426D7B24-31C2-BD43-8BA9-269857D1B2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FF8862-D51E-DE48-BC5D-3E7BD8BAC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10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the, there, in, I, he, rein, her, here, ere, herein 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B61DF2-930B-7745-958A-1DE23B037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1867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00D17D-1D67-9642-A4FB-CF4EE82F5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1989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C935E0-32BF-EC4A-A890-2418A22B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Michelangelo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EC236F-4379-4E43-A58B-4A9106A32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Dynamite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1B35349-6C70-894E-A45C-9971FB7FDF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D8A0C0-4730-A64D-B36D-426B00605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116 years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D46C51-586E-DF46-BE7B-88B58D905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Pennsylvania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F940052-ABB4-9F49-B659-F0BBF4F4D3B9}"/>
              </a:ext>
            </a:extLst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8" name="TextBox 5">
            <a:extLst>
              <a:ext uri="{FF2B5EF4-FFF2-40B4-BE49-F238E27FC236}">
                <a16:creationId xmlns:a16="http://schemas.microsoft.com/office/drawing/2014/main" id="{6EACECC1-4F16-5E4E-A031-F9D2F9EA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19200"/>
            <a:ext cx="6324600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</a:rPr>
              <a:t>What does BEDMAS/PEMDAS stand for? </a:t>
            </a:r>
          </a:p>
          <a:p>
            <a:pPr algn="ctr" eaLnBrk="1" hangingPunct="1"/>
            <a:endParaRPr lang="en-CA" altLang="en-US" sz="2800" dirty="0">
              <a:latin typeface="American Typewriter" panose="02090604020004020304" pitchFamily="18" charset="77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6E8AE681-B3BD-5B45-8F48-CB817FFF0812}"/>
              </a:ext>
            </a:extLst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30B41D-0F02-6C4D-9BF8-5E7AFF82B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Tigris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313CF9-11C9-F640-8B40-A1307C0D2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Sudan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D9315C-3FD1-A64C-8B0C-70B6CCCD2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Mount Etna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AAA20B9-A604-764A-93DB-81D9078E6D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AA0EB-8F9C-A640-9B3A-58A63E182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Romania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890E0330-ACEA-634F-9031-2B1D88D7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A588329-082C-4A4D-B133-593469BD3AE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>
            <a:extLst>
              <a:ext uri="{FF2B5EF4-FFF2-40B4-BE49-F238E27FC236}">
                <a16:creationId xmlns:a16="http://schemas.microsoft.com/office/drawing/2014/main" id="{519DD375-E53F-2D4A-99B7-516A4FD8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Both teams will write down their answers on the paper provided, as well as their wager.  You will have </a:t>
            </a:r>
            <a:r>
              <a:rPr lang="en-US" altLang="en-US" sz="2200" b="1"/>
              <a:t>two minutes</a:t>
            </a:r>
            <a:r>
              <a:rPr lang="en-US" altLang="en-US" sz="220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1E6D2341-DCED-C844-BAEE-7D991D9BB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1447800"/>
            <a:ext cx="62960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Name all 12 South American Countries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8BF7AF41-D41A-7B48-BC28-822CBE14E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844824"/>
            <a:ext cx="8534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Argentina, Bolivia, Brazil, Chile, Columbia, Ecuador, Guyana, Paraguay, Peru, Suriname, Uruguay, Venezuela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67462-4B69-C446-B5B6-9D7EC014EDDA}"/>
              </a:ext>
            </a:extLst>
          </p:cNvPr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760B50F-318C-6240-9F20-3EE1BB6E4555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TextBox 5">
            <a:extLst>
              <a:ext uri="{FF2B5EF4-FFF2-40B4-BE49-F238E27FC236}">
                <a16:creationId xmlns:a16="http://schemas.microsoft.com/office/drawing/2014/main" id="{2E6BC1EF-32BA-3A43-994B-69E68E051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371600"/>
            <a:ext cx="64770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</a:rPr>
              <a:t>What is the only number that has the same number of letters as its meaning?</a:t>
            </a: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F39D79E-9DC7-4D4A-AA6F-C7DAE0F3E90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3A651B3-C755-C643-8E26-92A70BEEDAEC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7F43B7F-5E2B-C746-95FA-F81AD103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248340"/>
              </p:ext>
            </p:extLst>
          </p:nvPr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effectLst/>
                          <a:latin typeface="American Typewriter" panose="02090604020004020304" pitchFamily="18" charset="77"/>
                        </a:rPr>
                        <a:t>What is the correct term for the division bar that separates the numerator and denominator?</a:t>
                      </a: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EE3A6BBA-EE14-1045-B208-05BDDF5F3C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AF1753DC-027A-3F4D-B4D3-7528A00A6E38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1E11DE-F8CA-F248-B061-CF0626111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085096"/>
              </p:ext>
            </p:extLst>
          </p:nvPr>
        </p:nvGraphicFramePr>
        <p:xfrm>
          <a:off x="812800" y="1730375"/>
          <a:ext cx="7518400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000" dirty="0">
                          <a:effectLst/>
                          <a:latin typeface="American Typewriter" panose="02090604020004020304" pitchFamily="18" charset="77"/>
                        </a:rPr>
                        <a:t>What is the smallest number possible that is divisible by all numbers from 1-10?</a:t>
                      </a:r>
                      <a:endParaRPr lang="en-US" sz="40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84B7B23-DE47-4044-818F-8079FFBEBC9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>
            <a:extLst>
              <a:ext uri="{FF2B5EF4-FFF2-40B4-BE49-F238E27FC236}">
                <a16:creationId xmlns:a16="http://schemas.microsoft.com/office/drawing/2014/main" id="{5CFA42BD-3760-2E43-8DB5-E4EC5C1AE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019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is the nearest planet to the sun?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745</TotalTime>
  <Words>675</Words>
  <Application>Microsoft Macintosh PowerPoint</Application>
  <PresentationFormat>On-screen Show (4:3)</PresentationFormat>
  <Paragraphs>131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School Subjects jEOPARDY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Subjects jEOPARDY</dc:title>
  <dc:creator>Hassan Abbas Kara</dc:creator>
  <cp:lastModifiedBy>Hassan Abbas Kara</cp:lastModifiedBy>
  <cp:revision>4</cp:revision>
  <dcterms:created xsi:type="dcterms:W3CDTF">2020-06-05T02:25:19Z</dcterms:created>
  <dcterms:modified xsi:type="dcterms:W3CDTF">2020-06-05T14:50:44Z</dcterms:modified>
</cp:coreProperties>
</file>